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3" r:id="rId2"/>
    <p:sldMasterId id="2147483703" r:id="rId3"/>
  </p:sldMasterIdLst>
  <p:notesMasterIdLst>
    <p:notesMasterId r:id="rId20"/>
  </p:notesMasterIdLst>
  <p:sldIdLst>
    <p:sldId id="363" r:id="rId4"/>
    <p:sldId id="867" r:id="rId5"/>
    <p:sldId id="364" r:id="rId6"/>
    <p:sldId id="365" r:id="rId7"/>
    <p:sldId id="368" r:id="rId8"/>
    <p:sldId id="369" r:id="rId9"/>
    <p:sldId id="371" r:id="rId10"/>
    <p:sldId id="370" r:id="rId11"/>
    <p:sldId id="372" r:id="rId12"/>
    <p:sldId id="373" r:id="rId13"/>
    <p:sldId id="375" r:id="rId14"/>
    <p:sldId id="376" r:id="rId15"/>
    <p:sldId id="811" r:id="rId16"/>
    <p:sldId id="374" r:id="rId17"/>
    <p:sldId id="866" r:id="rId18"/>
    <p:sldId id="341" r:id="rId19"/>
  </p:sldIdLst>
  <p:sldSz cx="12192000" cy="6858000"/>
  <p:notesSz cx="6858000" cy="9144000"/>
  <p:defaultTextStyle>
    <a:defPPr>
      <a:defRPr lang="pl-PL"/>
    </a:defPPr>
    <a:lvl1pPr marL="0" algn="l" defTabSz="914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95" algn="l" defTabSz="914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95" algn="l" defTabSz="914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2759" autoAdjust="0"/>
  </p:normalViewPr>
  <p:slideViewPr>
    <p:cSldViewPr snapToGrid="0">
      <p:cViewPr varScale="1">
        <p:scale>
          <a:sx n="80" d="100"/>
          <a:sy n="80" d="100"/>
        </p:scale>
        <p:origin x="802" y="58"/>
      </p:cViewPr>
      <p:guideLst>
        <p:guide orient="horz" pos="2160"/>
        <p:guide pos="3840"/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 Górczak" userId="S::ewa.gorczak@odnpoznan.edu.pl::649bb795-0b05-45ef-bc16-b1d41bb9a761" providerId="AD" clId="Web-{A81C78E5-B97E-7ACD-B3B6-747B0BB27347}"/>
    <pc:docChg chg="modSld">
      <pc:chgData name="Ewa Górczak" userId="S::ewa.gorczak@odnpoznan.edu.pl::649bb795-0b05-45ef-bc16-b1d41bb9a761" providerId="AD" clId="Web-{A81C78E5-B97E-7ACD-B3B6-747B0BB27347}" dt="2020-10-06T15:32:28.830" v="2" actId="20577"/>
      <pc:docMkLst>
        <pc:docMk/>
      </pc:docMkLst>
      <pc:sldChg chg="modSp">
        <pc:chgData name="Ewa Górczak" userId="S::ewa.gorczak@odnpoznan.edu.pl::649bb795-0b05-45ef-bc16-b1d41bb9a761" providerId="AD" clId="Web-{A81C78E5-B97E-7ACD-B3B6-747B0BB27347}" dt="2020-10-06T15:32:28.830" v="2" actId="20577"/>
        <pc:sldMkLst>
          <pc:docMk/>
          <pc:sldMk cId="2000581891" sldId="327"/>
        </pc:sldMkLst>
        <pc:spChg chg="mod">
          <ac:chgData name="Ewa Górczak" userId="S::ewa.gorczak@odnpoznan.edu.pl::649bb795-0b05-45ef-bc16-b1d41bb9a761" providerId="AD" clId="Web-{A81C78E5-B97E-7ACD-B3B6-747B0BB27347}" dt="2020-10-06T15:32:28.830" v="2" actId="20577"/>
          <ac:spMkLst>
            <pc:docMk/>
            <pc:sldMk cId="2000581891" sldId="327"/>
            <ac:spMk id="8" creationId="{00000000-0000-0000-0000-000000000000}"/>
          </ac:spMkLst>
        </pc:spChg>
      </pc:sldChg>
    </pc:docChg>
  </pc:docChgLst>
  <pc:docChgLst>
    <pc:chgData name="Ewa Górczak" userId="S::ewa.gorczak@odnpoznan.edu.pl::649bb795-0b05-45ef-bc16-b1d41bb9a761" providerId="AD" clId="Web-{DDCABFC2-7FBB-87FD-5002-3635A30FFDA4}"/>
    <pc:docChg chg="modSld sldOrd">
      <pc:chgData name="Ewa Górczak" userId="S::ewa.gorczak@odnpoznan.edu.pl::649bb795-0b05-45ef-bc16-b1d41bb9a761" providerId="AD" clId="Web-{DDCABFC2-7FBB-87FD-5002-3635A30FFDA4}" dt="2020-10-06T16:08:50.056" v="141" actId="1076"/>
      <pc:docMkLst>
        <pc:docMk/>
      </pc:docMkLst>
      <pc:sldChg chg="modSp">
        <pc:chgData name="Ewa Górczak" userId="S::ewa.gorczak@odnpoznan.edu.pl::649bb795-0b05-45ef-bc16-b1d41bb9a761" providerId="AD" clId="Web-{DDCABFC2-7FBB-87FD-5002-3635A30FFDA4}" dt="2020-10-06T16:07:54.649" v="138" actId="20577"/>
        <pc:sldMkLst>
          <pc:docMk/>
          <pc:sldMk cId="24148585" sldId="257"/>
        </pc:sldMkLst>
        <pc:spChg chg="mod">
          <ac:chgData name="Ewa Górczak" userId="S::ewa.gorczak@odnpoznan.edu.pl::649bb795-0b05-45ef-bc16-b1d41bb9a761" providerId="AD" clId="Web-{DDCABFC2-7FBB-87FD-5002-3635A30FFDA4}" dt="2020-10-06T16:07:54.649" v="138" actId="20577"/>
          <ac:spMkLst>
            <pc:docMk/>
            <pc:sldMk cId="24148585" sldId="257"/>
            <ac:spMk id="3074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DDCABFC2-7FBB-87FD-5002-3635A30FFDA4}" dt="2020-10-06T15:51:20.730" v="6" actId="20577"/>
        <pc:sldMkLst>
          <pc:docMk/>
          <pc:sldMk cId="3372211813" sldId="312"/>
        </pc:sldMkLst>
        <pc:spChg chg="mod">
          <ac:chgData name="Ewa Górczak" userId="S::ewa.gorczak@odnpoznan.edu.pl::649bb795-0b05-45ef-bc16-b1d41bb9a761" providerId="AD" clId="Web-{DDCABFC2-7FBB-87FD-5002-3635A30FFDA4}" dt="2020-10-06T15:51:20.730" v="6" actId="20577"/>
          <ac:spMkLst>
            <pc:docMk/>
            <pc:sldMk cId="3372211813" sldId="312"/>
            <ac:spMk id="3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DDCABFC2-7FBB-87FD-5002-3635A30FFDA4}" dt="2020-10-06T16:08:23.728" v="140" actId="14100"/>
        <pc:sldMkLst>
          <pc:docMk/>
          <pc:sldMk cId="1969667804" sldId="313"/>
        </pc:sldMkLst>
        <pc:spChg chg="mod">
          <ac:chgData name="Ewa Górczak" userId="S::ewa.gorczak@odnpoznan.edu.pl::649bb795-0b05-45ef-bc16-b1d41bb9a761" providerId="AD" clId="Web-{DDCABFC2-7FBB-87FD-5002-3635A30FFDA4}" dt="2020-10-06T16:08:23.728" v="140" actId="14100"/>
          <ac:spMkLst>
            <pc:docMk/>
            <pc:sldMk cId="1969667804" sldId="313"/>
            <ac:spMk id="3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DDCABFC2-7FBB-87FD-5002-3635A30FFDA4}" dt="2020-10-06T15:51:49.699" v="22" actId="20577"/>
        <pc:sldMkLst>
          <pc:docMk/>
          <pc:sldMk cId="2372440558" sldId="314"/>
        </pc:sldMkLst>
        <pc:spChg chg="mod">
          <ac:chgData name="Ewa Górczak" userId="S::ewa.gorczak@odnpoznan.edu.pl::649bb795-0b05-45ef-bc16-b1d41bb9a761" providerId="AD" clId="Web-{DDCABFC2-7FBB-87FD-5002-3635A30FFDA4}" dt="2020-10-06T15:51:49.699" v="22" actId="20577"/>
          <ac:spMkLst>
            <pc:docMk/>
            <pc:sldMk cId="2372440558" sldId="314"/>
            <ac:spMk id="3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DDCABFC2-7FBB-87FD-5002-3635A30FFDA4}" dt="2020-10-06T15:52:00.340" v="29" actId="20577"/>
        <pc:sldMkLst>
          <pc:docMk/>
          <pc:sldMk cId="1970374860" sldId="315"/>
        </pc:sldMkLst>
        <pc:spChg chg="mod">
          <ac:chgData name="Ewa Górczak" userId="S::ewa.gorczak@odnpoznan.edu.pl::649bb795-0b05-45ef-bc16-b1d41bb9a761" providerId="AD" clId="Web-{DDCABFC2-7FBB-87FD-5002-3635A30FFDA4}" dt="2020-10-06T15:52:00.340" v="29" actId="20577"/>
          <ac:spMkLst>
            <pc:docMk/>
            <pc:sldMk cId="1970374860" sldId="315"/>
            <ac:spMk id="3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DDCABFC2-7FBB-87FD-5002-3635A30FFDA4}" dt="2020-10-06T15:55:13.592" v="44" actId="1076"/>
        <pc:sldMkLst>
          <pc:docMk/>
          <pc:sldMk cId="384087758" sldId="316"/>
        </pc:sldMkLst>
        <pc:spChg chg="mod">
          <ac:chgData name="Ewa Górczak" userId="S::ewa.gorczak@odnpoznan.edu.pl::649bb795-0b05-45ef-bc16-b1d41bb9a761" providerId="AD" clId="Web-{DDCABFC2-7FBB-87FD-5002-3635A30FFDA4}" dt="2020-10-06T15:54:54.420" v="41" actId="1076"/>
          <ac:spMkLst>
            <pc:docMk/>
            <pc:sldMk cId="384087758" sldId="316"/>
            <ac:spMk id="3" creationId="{00000000-0000-0000-0000-000000000000}"/>
          </ac:spMkLst>
        </pc:spChg>
        <pc:picChg chg="mod">
          <ac:chgData name="Ewa Górczak" userId="S::ewa.gorczak@odnpoznan.edu.pl::649bb795-0b05-45ef-bc16-b1d41bb9a761" providerId="AD" clId="Web-{DDCABFC2-7FBB-87FD-5002-3635A30FFDA4}" dt="2020-10-06T15:55:13.592" v="44" actId="1076"/>
          <ac:picMkLst>
            <pc:docMk/>
            <pc:sldMk cId="384087758" sldId="316"/>
            <ac:picMk id="4" creationId="{00000000-0000-0000-0000-000000000000}"/>
          </ac:picMkLst>
        </pc:picChg>
        <pc:picChg chg="mod">
          <ac:chgData name="Ewa Górczak" userId="S::ewa.gorczak@odnpoznan.edu.pl::649bb795-0b05-45ef-bc16-b1d41bb9a761" providerId="AD" clId="Web-{DDCABFC2-7FBB-87FD-5002-3635A30FFDA4}" dt="2020-10-06T15:55:09.452" v="43" actId="1076"/>
          <ac:picMkLst>
            <pc:docMk/>
            <pc:sldMk cId="384087758" sldId="316"/>
            <ac:picMk id="5" creationId="{00000000-0000-0000-0000-000000000000}"/>
          </ac:picMkLst>
        </pc:picChg>
        <pc:picChg chg="mod">
          <ac:chgData name="Ewa Górczak" userId="S::ewa.gorczak@odnpoznan.edu.pl::649bb795-0b05-45ef-bc16-b1d41bb9a761" providerId="AD" clId="Web-{DDCABFC2-7FBB-87FD-5002-3635A30FFDA4}" dt="2020-10-06T15:55:03.139" v="42" actId="1076"/>
          <ac:picMkLst>
            <pc:docMk/>
            <pc:sldMk cId="384087758" sldId="316"/>
            <ac:picMk id="6" creationId="{00000000-0000-0000-0000-000000000000}"/>
          </ac:picMkLst>
        </pc:picChg>
      </pc:sldChg>
      <pc:sldChg chg="addSp delSp modSp delAnim">
        <pc:chgData name="Ewa Górczak" userId="S::ewa.gorczak@odnpoznan.edu.pl::649bb795-0b05-45ef-bc16-b1d41bb9a761" providerId="AD" clId="Web-{DDCABFC2-7FBB-87FD-5002-3635A30FFDA4}" dt="2020-10-06T16:08:50.056" v="141" actId="1076"/>
        <pc:sldMkLst>
          <pc:docMk/>
          <pc:sldMk cId="51159662" sldId="321"/>
        </pc:sldMkLst>
        <pc:spChg chg="mod">
          <ac:chgData name="Ewa Górczak" userId="S::ewa.gorczak@odnpoznan.edu.pl::649bb795-0b05-45ef-bc16-b1d41bb9a761" providerId="AD" clId="Web-{DDCABFC2-7FBB-87FD-5002-3635A30FFDA4}" dt="2020-10-06T16:01:44.566" v="92" actId="1076"/>
          <ac:spMkLst>
            <pc:docMk/>
            <pc:sldMk cId="51159662" sldId="321"/>
            <ac:spMk id="3" creationId="{00000000-0000-0000-0000-000000000000}"/>
          </ac:spMkLst>
        </pc:spChg>
        <pc:spChg chg="mod">
          <ac:chgData name="Ewa Górczak" userId="S::ewa.gorczak@odnpoznan.edu.pl::649bb795-0b05-45ef-bc16-b1d41bb9a761" providerId="AD" clId="Web-{DDCABFC2-7FBB-87FD-5002-3635A30FFDA4}" dt="2020-10-06T16:02:51.161" v="112" actId="1076"/>
          <ac:spMkLst>
            <pc:docMk/>
            <pc:sldMk cId="51159662" sldId="321"/>
            <ac:spMk id="8" creationId="{00000000-0000-0000-0000-000000000000}"/>
          </ac:spMkLst>
        </pc:spChg>
        <pc:spChg chg="mod">
          <ac:chgData name="Ewa Górczak" userId="S::ewa.gorczak@odnpoznan.edu.pl::649bb795-0b05-45ef-bc16-b1d41bb9a761" providerId="AD" clId="Web-{DDCABFC2-7FBB-87FD-5002-3635A30FFDA4}" dt="2020-10-06T16:03:23.521" v="118" actId="1076"/>
          <ac:spMkLst>
            <pc:docMk/>
            <pc:sldMk cId="51159662" sldId="321"/>
            <ac:spMk id="11" creationId="{00000000-0000-0000-0000-000000000000}"/>
          </ac:spMkLst>
        </pc:spChg>
        <pc:spChg chg="mod">
          <ac:chgData name="Ewa Górczak" userId="S::ewa.gorczak@odnpoznan.edu.pl::649bb795-0b05-45ef-bc16-b1d41bb9a761" providerId="AD" clId="Web-{DDCABFC2-7FBB-87FD-5002-3635A30FFDA4}" dt="2020-10-06T16:03:16.583" v="116" actId="1076"/>
          <ac:spMkLst>
            <pc:docMk/>
            <pc:sldMk cId="51159662" sldId="321"/>
            <ac:spMk id="12" creationId="{00000000-0000-0000-0000-000000000000}"/>
          </ac:spMkLst>
        </pc:spChg>
        <pc:graphicFrameChg chg="mod">
          <ac:chgData name="Ewa Górczak" userId="S::ewa.gorczak@odnpoznan.edu.pl::649bb795-0b05-45ef-bc16-b1d41bb9a761" providerId="AD" clId="Web-{DDCABFC2-7FBB-87FD-5002-3635A30FFDA4}" dt="2020-10-06T16:03:20.396" v="117" actId="1076"/>
          <ac:graphicFrameMkLst>
            <pc:docMk/>
            <pc:sldMk cId="51159662" sldId="321"/>
            <ac:graphicFrameMk id="9" creationId="{00000000-0000-0000-0000-000000000000}"/>
          </ac:graphicFrameMkLst>
        </pc:graphicFrameChg>
        <pc:picChg chg="add mod">
          <ac:chgData name="Ewa Górczak" userId="S::ewa.gorczak@odnpoznan.edu.pl::649bb795-0b05-45ef-bc16-b1d41bb9a761" providerId="AD" clId="Web-{DDCABFC2-7FBB-87FD-5002-3635A30FFDA4}" dt="2020-10-06T16:08:50.056" v="141" actId="1076"/>
          <ac:picMkLst>
            <pc:docMk/>
            <pc:sldMk cId="51159662" sldId="321"/>
            <ac:picMk id="4" creationId="{4F0477C4-0F02-42EF-B2C1-13990C25B479}"/>
          </ac:picMkLst>
        </pc:picChg>
        <pc:picChg chg="del">
          <ac:chgData name="Ewa Górczak" userId="S::ewa.gorczak@odnpoznan.edu.pl::649bb795-0b05-45ef-bc16-b1d41bb9a761" providerId="AD" clId="Web-{DDCABFC2-7FBB-87FD-5002-3635A30FFDA4}" dt="2020-10-06T15:57:20.782" v="48"/>
          <ac:picMkLst>
            <pc:docMk/>
            <pc:sldMk cId="51159662" sldId="321"/>
            <ac:picMk id="10" creationId="{00000000-0000-0000-0000-000000000000}"/>
          </ac:picMkLst>
        </pc:picChg>
      </pc:sldChg>
      <pc:sldChg chg="modSp ord">
        <pc:chgData name="Ewa Górczak" userId="S::ewa.gorczak@odnpoznan.edu.pl::649bb795-0b05-45ef-bc16-b1d41bb9a761" providerId="AD" clId="Web-{DDCABFC2-7FBB-87FD-5002-3635A30FFDA4}" dt="2020-10-06T16:05:08.334" v="129" actId="20577"/>
        <pc:sldMkLst>
          <pc:docMk/>
          <pc:sldMk cId="2066373468" sldId="323"/>
        </pc:sldMkLst>
        <pc:spChg chg="mod">
          <ac:chgData name="Ewa Górczak" userId="S::ewa.gorczak@odnpoznan.edu.pl::649bb795-0b05-45ef-bc16-b1d41bb9a761" providerId="AD" clId="Web-{DDCABFC2-7FBB-87FD-5002-3635A30FFDA4}" dt="2020-10-06T16:05:08.334" v="129" actId="20577"/>
          <ac:spMkLst>
            <pc:docMk/>
            <pc:sldMk cId="2066373468" sldId="323"/>
            <ac:spMk id="3" creationId="{00000000-0000-0000-0000-000000000000}"/>
          </ac:spMkLst>
        </pc:spChg>
      </pc:sldChg>
      <pc:sldChg chg="modSp ord">
        <pc:chgData name="Ewa Górczak" userId="S::ewa.gorczak@odnpoznan.edu.pl::649bb795-0b05-45ef-bc16-b1d41bb9a761" providerId="AD" clId="Web-{DDCABFC2-7FBB-87FD-5002-3635A30FFDA4}" dt="2020-10-06T16:05:32.163" v="133" actId="20577"/>
        <pc:sldMkLst>
          <pc:docMk/>
          <pc:sldMk cId="4263993719" sldId="324"/>
        </pc:sldMkLst>
        <pc:spChg chg="mod">
          <ac:chgData name="Ewa Górczak" userId="S::ewa.gorczak@odnpoznan.edu.pl::649bb795-0b05-45ef-bc16-b1d41bb9a761" providerId="AD" clId="Web-{DDCABFC2-7FBB-87FD-5002-3635A30FFDA4}" dt="2020-10-06T16:05:32.163" v="133" actId="20577"/>
          <ac:spMkLst>
            <pc:docMk/>
            <pc:sldMk cId="4263993719" sldId="324"/>
            <ac:spMk id="3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DDCABFC2-7FBB-87FD-5002-3635A30FFDA4}" dt="2020-10-06T16:04:38.522" v="126" actId="20577"/>
        <pc:sldMkLst>
          <pc:docMk/>
          <pc:sldMk cId="2000581891" sldId="327"/>
        </pc:sldMkLst>
        <pc:spChg chg="mod">
          <ac:chgData name="Ewa Górczak" userId="S::ewa.gorczak@odnpoznan.edu.pl::649bb795-0b05-45ef-bc16-b1d41bb9a761" providerId="AD" clId="Web-{DDCABFC2-7FBB-87FD-5002-3635A30FFDA4}" dt="2020-10-06T16:04:38.522" v="126" actId="20577"/>
          <ac:spMkLst>
            <pc:docMk/>
            <pc:sldMk cId="2000581891" sldId="327"/>
            <ac:spMk id="8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DDCABFC2-7FBB-87FD-5002-3635A30FFDA4}" dt="2020-10-06T16:04:31.787" v="124" actId="20577"/>
        <pc:sldMkLst>
          <pc:docMk/>
          <pc:sldMk cId="711630573" sldId="340"/>
        </pc:sldMkLst>
        <pc:spChg chg="mod">
          <ac:chgData name="Ewa Górczak" userId="S::ewa.gorczak@odnpoznan.edu.pl::649bb795-0b05-45ef-bc16-b1d41bb9a761" providerId="AD" clId="Web-{DDCABFC2-7FBB-87FD-5002-3635A30FFDA4}" dt="2020-10-06T16:04:31.787" v="124" actId="20577"/>
          <ac:spMkLst>
            <pc:docMk/>
            <pc:sldMk cId="711630573" sldId="340"/>
            <ac:spMk id="6" creationId="{00000000-0000-0000-0000-000000000000}"/>
          </ac:spMkLst>
        </pc:spChg>
      </pc:sldChg>
      <pc:sldChg chg="addSp modSp">
        <pc:chgData name="Ewa Górczak" userId="S::ewa.gorczak@odnpoznan.edu.pl::649bb795-0b05-45ef-bc16-b1d41bb9a761" providerId="AD" clId="Web-{DDCABFC2-7FBB-87FD-5002-3635A30FFDA4}" dt="2020-10-06T15:54:09.263" v="35" actId="1076"/>
        <pc:sldMkLst>
          <pc:docMk/>
          <pc:sldMk cId="693562224" sldId="345"/>
        </pc:sldMkLst>
        <pc:spChg chg="mod">
          <ac:chgData name="Ewa Górczak" userId="S::ewa.gorczak@odnpoznan.edu.pl::649bb795-0b05-45ef-bc16-b1d41bb9a761" providerId="AD" clId="Web-{DDCABFC2-7FBB-87FD-5002-3635A30FFDA4}" dt="2020-10-06T15:54:09.263" v="35" actId="1076"/>
          <ac:spMkLst>
            <pc:docMk/>
            <pc:sldMk cId="693562224" sldId="345"/>
            <ac:spMk id="3" creationId="{00000000-0000-0000-0000-000000000000}"/>
          </ac:spMkLst>
        </pc:spChg>
        <pc:picChg chg="add mod">
          <ac:chgData name="Ewa Górczak" userId="S::ewa.gorczak@odnpoznan.edu.pl::649bb795-0b05-45ef-bc16-b1d41bb9a761" providerId="AD" clId="Web-{DDCABFC2-7FBB-87FD-5002-3635A30FFDA4}" dt="2020-10-06T15:54:02.982" v="34" actId="1076"/>
          <ac:picMkLst>
            <pc:docMk/>
            <pc:sldMk cId="693562224" sldId="345"/>
            <ac:picMk id="4" creationId="{863EC94E-04E5-4147-8B77-506047E96D6D}"/>
          </ac:picMkLst>
        </pc:picChg>
      </pc:sldChg>
      <pc:sldChg chg="modSp">
        <pc:chgData name="Ewa Górczak" userId="S::ewa.gorczak@odnpoznan.edu.pl::649bb795-0b05-45ef-bc16-b1d41bb9a761" providerId="AD" clId="Web-{DDCABFC2-7FBB-87FD-5002-3635A30FFDA4}" dt="2020-10-06T16:04:15.037" v="121" actId="20577"/>
        <pc:sldMkLst>
          <pc:docMk/>
          <pc:sldMk cId="2480011163" sldId="351"/>
        </pc:sldMkLst>
        <pc:spChg chg="mod">
          <ac:chgData name="Ewa Górczak" userId="S::ewa.gorczak@odnpoznan.edu.pl::649bb795-0b05-45ef-bc16-b1d41bb9a761" providerId="AD" clId="Web-{DDCABFC2-7FBB-87FD-5002-3635A30FFDA4}" dt="2020-10-06T16:04:15.037" v="121" actId="20577"/>
          <ac:spMkLst>
            <pc:docMk/>
            <pc:sldMk cId="2480011163" sldId="351"/>
            <ac:spMk id="3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DDCABFC2-7FBB-87FD-5002-3635A30FFDA4}" dt="2020-10-06T16:04:21.881" v="122" actId="20577"/>
        <pc:sldMkLst>
          <pc:docMk/>
          <pc:sldMk cId="330704411" sldId="352"/>
        </pc:sldMkLst>
        <pc:spChg chg="mod">
          <ac:chgData name="Ewa Górczak" userId="S::ewa.gorczak@odnpoznan.edu.pl::649bb795-0b05-45ef-bc16-b1d41bb9a761" providerId="AD" clId="Web-{DDCABFC2-7FBB-87FD-5002-3635A30FFDA4}" dt="2020-10-06T16:04:21.881" v="122" actId="20577"/>
          <ac:spMkLst>
            <pc:docMk/>
            <pc:sldMk cId="330704411" sldId="352"/>
            <ac:spMk id="3" creationId="{00000000-0000-0000-0000-000000000000}"/>
          </ac:spMkLst>
        </pc:spChg>
      </pc:sldChg>
    </pc:docChg>
  </pc:docChgLst>
  <pc:docChgLst>
    <pc:chgData name="Ewa Górczak" userId="S::ewa.gorczak@odnpoznan.edu.pl::649bb795-0b05-45ef-bc16-b1d41bb9a761" providerId="AD" clId="Web-{0AE5227F-B5D0-56DE-B7FC-76A930A39F0D}"/>
    <pc:docChg chg="modSld">
      <pc:chgData name="Ewa Górczak" userId="S::ewa.gorczak@odnpoznan.edu.pl::649bb795-0b05-45ef-bc16-b1d41bb9a761" providerId="AD" clId="Web-{0AE5227F-B5D0-56DE-B7FC-76A930A39F0D}" dt="2020-10-06T15:47:57.114" v="5" actId="20577"/>
      <pc:docMkLst>
        <pc:docMk/>
      </pc:docMkLst>
      <pc:sldChg chg="modSp">
        <pc:chgData name="Ewa Górczak" userId="S::ewa.gorczak@odnpoznan.edu.pl::649bb795-0b05-45ef-bc16-b1d41bb9a761" providerId="AD" clId="Web-{0AE5227F-B5D0-56DE-B7FC-76A930A39F0D}" dt="2020-10-06T15:47:42.114" v="1" actId="20577"/>
        <pc:sldMkLst>
          <pc:docMk/>
          <pc:sldMk cId="3372211813" sldId="312"/>
        </pc:sldMkLst>
        <pc:spChg chg="mod">
          <ac:chgData name="Ewa Górczak" userId="S::ewa.gorczak@odnpoznan.edu.pl::649bb795-0b05-45ef-bc16-b1d41bb9a761" providerId="AD" clId="Web-{0AE5227F-B5D0-56DE-B7FC-76A930A39F0D}" dt="2020-10-06T15:47:42.114" v="1" actId="20577"/>
          <ac:spMkLst>
            <pc:docMk/>
            <pc:sldMk cId="3372211813" sldId="312"/>
            <ac:spMk id="2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0AE5227F-B5D0-56DE-B7FC-76A930A39F0D}" dt="2020-10-06T15:47:51.395" v="4" actId="20577"/>
        <pc:sldMkLst>
          <pc:docMk/>
          <pc:sldMk cId="3633841087" sldId="336"/>
        </pc:sldMkLst>
        <pc:spChg chg="mod">
          <ac:chgData name="Ewa Górczak" userId="S::ewa.gorczak@odnpoznan.edu.pl::649bb795-0b05-45ef-bc16-b1d41bb9a761" providerId="AD" clId="Web-{0AE5227F-B5D0-56DE-B7FC-76A930A39F0D}" dt="2020-10-06T15:47:51.395" v="4" actId="20577"/>
          <ac:spMkLst>
            <pc:docMk/>
            <pc:sldMk cId="3633841087" sldId="336"/>
            <ac:spMk id="2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0AE5227F-B5D0-56DE-B7FC-76A930A39F0D}" dt="2020-10-06T15:47:48.177" v="3" actId="20577"/>
        <pc:sldMkLst>
          <pc:docMk/>
          <pc:sldMk cId="2159299328" sldId="358"/>
        </pc:sldMkLst>
        <pc:spChg chg="mod">
          <ac:chgData name="Ewa Górczak" userId="S::ewa.gorczak@odnpoznan.edu.pl::649bb795-0b05-45ef-bc16-b1d41bb9a761" providerId="AD" clId="Web-{0AE5227F-B5D0-56DE-B7FC-76A930A39F0D}" dt="2020-10-06T15:47:48.177" v="3" actId="20577"/>
          <ac:spMkLst>
            <pc:docMk/>
            <pc:sldMk cId="2159299328" sldId="358"/>
            <ac:spMk id="2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0AE5227F-B5D0-56DE-B7FC-76A930A39F0D}" dt="2020-10-06T15:47:57.114" v="5" actId="20577"/>
        <pc:sldMkLst>
          <pc:docMk/>
          <pc:sldMk cId="1816735779" sldId="359"/>
        </pc:sldMkLst>
        <pc:spChg chg="mod">
          <ac:chgData name="Ewa Górczak" userId="S::ewa.gorczak@odnpoznan.edu.pl::649bb795-0b05-45ef-bc16-b1d41bb9a761" providerId="AD" clId="Web-{0AE5227F-B5D0-56DE-B7FC-76A930A39F0D}" dt="2020-10-06T15:47:57.114" v="5" actId="20577"/>
          <ac:spMkLst>
            <pc:docMk/>
            <pc:sldMk cId="1816735779" sldId="359"/>
            <ac:spMk id="2" creationId="{7B933857-D1CA-47E7-990D-71465BF2A79C}"/>
          </ac:spMkLst>
        </pc:spChg>
      </pc:sldChg>
    </pc:docChg>
  </pc:docChgLst>
  <pc:docChgLst>
    <pc:chgData name="Ksenia  Herbst-Buchwald" userId="S::ksenia.herbst@odnpoznan.edu.pl::eaba6ecf-a6f6-4685-bd25-4168b5da80a1" providerId="AD" clId="Web-{530E12DD-E0D4-2A50-D76C-376985EFE1CB}"/>
    <pc:docChg chg="addSld modSld sldOrd">
      <pc:chgData name="Ksenia  Herbst-Buchwald" userId="S::ksenia.herbst@odnpoznan.edu.pl::eaba6ecf-a6f6-4685-bd25-4168b5da80a1" providerId="AD" clId="Web-{530E12DD-E0D4-2A50-D76C-376985EFE1CB}" dt="2020-10-08T13:02:35.436" v="152" actId="14100"/>
      <pc:docMkLst>
        <pc:docMk/>
      </pc:docMkLst>
      <pc:sldChg chg="modSp">
        <pc:chgData name="Ksenia  Herbst-Buchwald" userId="S::ksenia.herbst@odnpoznan.edu.pl::eaba6ecf-a6f6-4685-bd25-4168b5da80a1" providerId="AD" clId="Web-{530E12DD-E0D4-2A50-D76C-376985EFE1CB}" dt="2020-10-08T10:28:03.356" v="3" actId="20577"/>
        <pc:sldMkLst>
          <pc:docMk/>
          <pc:sldMk cId="4263993719" sldId="324"/>
        </pc:sldMkLst>
        <pc:spChg chg="mod">
          <ac:chgData name="Ksenia  Herbst-Buchwald" userId="S::ksenia.herbst@odnpoznan.edu.pl::eaba6ecf-a6f6-4685-bd25-4168b5da80a1" providerId="AD" clId="Web-{530E12DD-E0D4-2A50-D76C-376985EFE1CB}" dt="2020-10-08T10:28:03.356" v="3" actId="20577"/>
          <ac:spMkLst>
            <pc:docMk/>
            <pc:sldMk cId="4263993719" sldId="324"/>
            <ac:spMk id="2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530E12DD-E0D4-2A50-D76C-376985EFE1CB}" dt="2020-10-08T10:28:35.013" v="15" actId="20577"/>
        <pc:sldMkLst>
          <pc:docMk/>
          <pc:sldMk cId="2000581891" sldId="327"/>
        </pc:sldMkLst>
        <pc:spChg chg="mod">
          <ac:chgData name="Ksenia  Herbst-Buchwald" userId="S::ksenia.herbst@odnpoznan.edu.pl::eaba6ecf-a6f6-4685-bd25-4168b5da80a1" providerId="AD" clId="Web-{530E12DD-E0D4-2A50-D76C-376985EFE1CB}" dt="2020-10-08T10:28:35.013" v="15" actId="20577"/>
          <ac:spMkLst>
            <pc:docMk/>
            <pc:sldMk cId="2000581891" sldId="327"/>
            <ac:spMk id="2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530E12DD-E0D4-2A50-D76C-376985EFE1CB}" dt="2020-10-08T10:42:36.342" v="24" actId="20577"/>
        <pc:sldMkLst>
          <pc:docMk/>
          <pc:sldMk cId="1382999151" sldId="348"/>
        </pc:sldMkLst>
        <pc:spChg chg="mod">
          <ac:chgData name="Ksenia  Herbst-Buchwald" userId="S::ksenia.herbst@odnpoznan.edu.pl::eaba6ecf-a6f6-4685-bd25-4168b5da80a1" providerId="AD" clId="Web-{530E12DD-E0D4-2A50-D76C-376985EFE1CB}" dt="2020-10-08T10:42:36.342" v="24" actId="20577"/>
          <ac:spMkLst>
            <pc:docMk/>
            <pc:sldMk cId="1382999151" sldId="348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530E12DD-E0D4-2A50-D76C-376985EFE1CB}" dt="2020-10-08T10:28:09.887" v="5" actId="20577"/>
        <pc:sldMkLst>
          <pc:docMk/>
          <pc:sldMk cId="330704411" sldId="352"/>
        </pc:sldMkLst>
        <pc:spChg chg="mod">
          <ac:chgData name="Ksenia  Herbst-Buchwald" userId="S::ksenia.herbst@odnpoznan.edu.pl::eaba6ecf-a6f6-4685-bd25-4168b5da80a1" providerId="AD" clId="Web-{530E12DD-E0D4-2A50-D76C-376985EFE1CB}" dt="2020-10-08T10:28:09.887" v="5" actId="20577"/>
          <ac:spMkLst>
            <pc:docMk/>
            <pc:sldMk cId="330704411" sldId="352"/>
            <ac:spMk id="2" creationId="{00000000-0000-0000-0000-000000000000}"/>
          </ac:spMkLst>
        </pc:spChg>
      </pc:sldChg>
      <pc:sldChg chg="addSp delSp modSp">
        <pc:chgData name="Ksenia  Herbst-Buchwald" userId="S::ksenia.herbst@odnpoznan.edu.pl::eaba6ecf-a6f6-4685-bd25-4168b5da80a1" providerId="AD" clId="Web-{530E12DD-E0D4-2A50-D76C-376985EFE1CB}" dt="2020-10-08T10:28:33.856" v="11"/>
        <pc:sldMkLst>
          <pc:docMk/>
          <pc:sldMk cId="2159299328" sldId="358"/>
        </pc:sldMkLst>
        <pc:spChg chg="mod">
          <ac:chgData name="Ksenia  Herbst-Buchwald" userId="S::ksenia.herbst@odnpoznan.edu.pl::eaba6ecf-a6f6-4685-bd25-4168b5da80a1" providerId="AD" clId="Web-{530E12DD-E0D4-2A50-D76C-376985EFE1CB}" dt="2020-10-08T10:27:05.480" v="1" actId="20577"/>
          <ac:spMkLst>
            <pc:docMk/>
            <pc:sldMk cId="2159299328" sldId="358"/>
            <ac:spMk id="3" creationId="{00000000-0000-0000-0000-000000000000}"/>
          </ac:spMkLst>
        </pc:spChg>
        <pc:spChg chg="add del">
          <ac:chgData name="Ksenia  Herbst-Buchwald" userId="S::ksenia.herbst@odnpoznan.edu.pl::eaba6ecf-a6f6-4685-bd25-4168b5da80a1" providerId="AD" clId="Web-{530E12DD-E0D4-2A50-D76C-376985EFE1CB}" dt="2020-10-08T10:28:33.856" v="11"/>
          <ac:spMkLst>
            <pc:docMk/>
            <pc:sldMk cId="2159299328" sldId="358"/>
            <ac:spMk id="4" creationId="{B4FB9F66-BCE2-4A75-92CA-1CAAF5852D40}"/>
          </ac:spMkLst>
        </pc:spChg>
      </pc:sldChg>
      <pc:sldChg chg="modSp">
        <pc:chgData name="Ksenia  Herbst-Buchwald" userId="S::ksenia.herbst@odnpoznan.edu.pl::eaba6ecf-a6f6-4685-bd25-4168b5da80a1" providerId="AD" clId="Web-{530E12DD-E0D4-2A50-D76C-376985EFE1CB}" dt="2020-10-08T11:16:03.539" v="29" actId="20577"/>
        <pc:sldMkLst>
          <pc:docMk/>
          <pc:sldMk cId="1816735779" sldId="359"/>
        </pc:sldMkLst>
        <pc:spChg chg="mod">
          <ac:chgData name="Ksenia  Herbst-Buchwald" userId="S::ksenia.herbst@odnpoznan.edu.pl::eaba6ecf-a6f6-4685-bd25-4168b5da80a1" providerId="AD" clId="Web-{530E12DD-E0D4-2A50-D76C-376985EFE1CB}" dt="2020-10-08T11:16:03.539" v="29" actId="20577"/>
          <ac:spMkLst>
            <pc:docMk/>
            <pc:sldMk cId="1816735779" sldId="359"/>
            <ac:spMk id="3" creationId="{41955043-48A3-4DE9-865D-19CE99455686}"/>
          </ac:spMkLst>
        </pc:spChg>
      </pc:sldChg>
      <pc:sldChg chg="addSp modSp new ord">
        <pc:chgData name="Ksenia  Herbst-Buchwald" userId="S::ksenia.herbst@odnpoznan.edu.pl::eaba6ecf-a6f6-4685-bd25-4168b5da80a1" providerId="AD" clId="Web-{530E12DD-E0D4-2A50-D76C-376985EFE1CB}" dt="2020-10-08T13:02:35.436" v="152" actId="14100"/>
        <pc:sldMkLst>
          <pc:docMk/>
          <pc:sldMk cId="637121435" sldId="362"/>
        </pc:sldMkLst>
        <pc:spChg chg="mod">
          <ac:chgData name="Ksenia  Herbst-Buchwald" userId="S::ksenia.herbst@odnpoznan.edu.pl::eaba6ecf-a6f6-4685-bd25-4168b5da80a1" providerId="AD" clId="Web-{530E12DD-E0D4-2A50-D76C-376985EFE1CB}" dt="2020-10-08T12:43:58.226" v="41" actId="20577"/>
          <ac:spMkLst>
            <pc:docMk/>
            <pc:sldMk cId="637121435" sldId="362"/>
            <ac:spMk id="2" creationId="{4C89CBB0-A2BD-48F8-9200-760ED84313A7}"/>
          </ac:spMkLst>
        </pc:spChg>
        <pc:spChg chg="mod">
          <ac:chgData name="Ksenia  Herbst-Buchwald" userId="S::ksenia.herbst@odnpoznan.edu.pl::eaba6ecf-a6f6-4685-bd25-4168b5da80a1" providerId="AD" clId="Web-{530E12DD-E0D4-2A50-D76C-376985EFE1CB}" dt="2020-10-08T13:02:29.468" v="150" actId="20577"/>
          <ac:spMkLst>
            <pc:docMk/>
            <pc:sldMk cId="637121435" sldId="362"/>
            <ac:spMk id="3" creationId="{B6D545B5-78A5-4964-A3AE-EF61DA8F420C}"/>
          </ac:spMkLst>
        </pc:spChg>
        <pc:picChg chg="add mod">
          <ac:chgData name="Ksenia  Herbst-Buchwald" userId="S::ksenia.herbst@odnpoznan.edu.pl::eaba6ecf-a6f6-4685-bd25-4168b5da80a1" providerId="AD" clId="Web-{530E12DD-E0D4-2A50-D76C-376985EFE1CB}" dt="2020-10-08T13:02:35.436" v="152" actId="14100"/>
          <ac:picMkLst>
            <pc:docMk/>
            <pc:sldMk cId="637121435" sldId="362"/>
            <ac:picMk id="4" creationId="{99A1BB10-0EBF-40B2-B362-8817A6F53B65}"/>
          </ac:picMkLst>
        </pc:picChg>
      </pc:sldChg>
      <pc:sldChg chg="addSp modSp new ord">
        <pc:chgData name="Ksenia  Herbst-Buchwald" userId="S::ksenia.herbst@odnpoznan.edu.pl::eaba6ecf-a6f6-4685-bd25-4168b5da80a1" providerId="AD" clId="Web-{530E12DD-E0D4-2A50-D76C-376985EFE1CB}" dt="2020-10-08T12:48:03.465" v="148" actId="1076"/>
        <pc:sldMkLst>
          <pc:docMk/>
          <pc:sldMk cId="3858707011" sldId="363"/>
        </pc:sldMkLst>
        <pc:spChg chg="mod">
          <ac:chgData name="Ksenia  Herbst-Buchwald" userId="S::ksenia.herbst@odnpoznan.edu.pl::eaba6ecf-a6f6-4685-bd25-4168b5da80a1" providerId="AD" clId="Web-{530E12DD-E0D4-2A50-D76C-376985EFE1CB}" dt="2020-10-08T12:46:53.401" v="130" actId="20577"/>
          <ac:spMkLst>
            <pc:docMk/>
            <pc:sldMk cId="3858707011" sldId="363"/>
            <ac:spMk id="2" creationId="{A16688F6-D1ED-4470-876D-BFB98612546E}"/>
          </ac:spMkLst>
        </pc:spChg>
        <pc:spChg chg="mod">
          <ac:chgData name="Ksenia  Herbst-Buchwald" userId="S::ksenia.herbst@odnpoznan.edu.pl::eaba6ecf-a6f6-4685-bd25-4168b5da80a1" providerId="AD" clId="Web-{530E12DD-E0D4-2A50-D76C-376985EFE1CB}" dt="2020-10-08T12:47:35.590" v="145" actId="20577"/>
          <ac:spMkLst>
            <pc:docMk/>
            <pc:sldMk cId="3858707011" sldId="363"/>
            <ac:spMk id="3" creationId="{E5CA329F-E582-4CD4-83C7-6C1EEDDDA459}"/>
          </ac:spMkLst>
        </pc:spChg>
        <pc:picChg chg="add mod">
          <ac:chgData name="Ksenia  Herbst-Buchwald" userId="S::ksenia.herbst@odnpoznan.edu.pl::eaba6ecf-a6f6-4685-bd25-4168b5da80a1" providerId="AD" clId="Web-{530E12DD-E0D4-2A50-D76C-376985EFE1CB}" dt="2020-10-08T12:48:03.465" v="148" actId="1076"/>
          <ac:picMkLst>
            <pc:docMk/>
            <pc:sldMk cId="3858707011" sldId="363"/>
            <ac:picMk id="4" creationId="{7D3E7AAB-1FCE-4225-8478-D7ADAF2E5C1E}"/>
          </ac:picMkLst>
        </pc:picChg>
      </pc:sldChg>
    </pc:docChg>
  </pc:docChgLst>
  <pc:docChgLst>
    <pc:chgData name="Ksenia  Herbst-Buchwald" userId="S::ksenia.herbst@odnpoznan.edu.pl::eaba6ecf-a6f6-4685-bd25-4168b5da80a1" providerId="AD" clId="Web-{8E98D4C5-ED99-7441-E69E-7CE6C2D8AEA9}"/>
    <pc:docChg chg="modSld">
      <pc:chgData name="Ksenia  Herbst-Buchwald" userId="S::ksenia.herbst@odnpoznan.edu.pl::eaba6ecf-a6f6-4685-bd25-4168b5da80a1" providerId="AD" clId="Web-{8E98D4C5-ED99-7441-E69E-7CE6C2D8AEA9}" dt="2020-10-09T07:08:06.712" v="32" actId="1076"/>
      <pc:docMkLst>
        <pc:docMk/>
      </pc:docMkLst>
      <pc:sldChg chg="modSp addAnim delAnim modAnim">
        <pc:chgData name="Ksenia  Herbst-Buchwald" userId="S::ksenia.herbst@odnpoznan.edu.pl::eaba6ecf-a6f6-4685-bd25-4168b5da80a1" providerId="AD" clId="Web-{8E98D4C5-ED99-7441-E69E-7CE6C2D8AEA9}" dt="2020-10-09T07:03:52.364" v="24"/>
        <pc:sldMkLst>
          <pc:docMk/>
          <pc:sldMk cId="1970374860" sldId="315"/>
        </pc:sldMkLst>
        <pc:spChg chg="mod">
          <ac:chgData name="Ksenia  Herbst-Buchwald" userId="S::ksenia.herbst@odnpoznan.edu.pl::eaba6ecf-a6f6-4685-bd25-4168b5da80a1" providerId="AD" clId="Web-{8E98D4C5-ED99-7441-E69E-7CE6C2D8AEA9}" dt="2020-10-09T07:03:45.364" v="21" actId="20577"/>
          <ac:spMkLst>
            <pc:docMk/>
            <pc:sldMk cId="1970374860" sldId="315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E98D4C5-ED99-7441-E69E-7CE6C2D8AEA9}" dt="2020-10-09T07:04:09.630" v="27" actId="20577"/>
        <pc:sldMkLst>
          <pc:docMk/>
          <pc:sldMk cId="637121435" sldId="362"/>
        </pc:sldMkLst>
        <pc:spChg chg="mod">
          <ac:chgData name="Ksenia  Herbst-Buchwald" userId="S::ksenia.herbst@odnpoznan.edu.pl::eaba6ecf-a6f6-4685-bd25-4168b5da80a1" providerId="AD" clId="Web-{8E98D4C5-ED99-7441-E69E-7CE6C2D8AEA9}" dt="2020-10-09T07:04:09.630" v="27" actId="20577"/>
          <ac:spMkLst>
            <pc:docMk/>
            <pc:sldMk cId="637121435" sldId="362"/>
            <ac:spMk id="3" creationId="{B6D545B5-78A5-4964-A3AE-EF61DA8F420C}"/>
          </ac:spMkLst>
        </pc:spChg>
      </pc:sldChg>
      <pc:sldChg chg="modSp">
        <pc:chgData name="Ksenia  Herbst-Buchwald" userId="S::ksenia.herbst@odnpoznan.edu.pl::eaba6ecf-a6f6-4685-bd25-4168b5da80a1" providerId="AD" clId="Web-{8E98D4C5-ED99-7441-E69E-7CE6C2D8AEA9}" dt="2020-10-09T07:07:36.555" v="28" actId="20577"/>
        <pc:sldMkLst>
          <pc:docMk/>
          <pc:sldMk cId="3858707011" sldId="363"/>
        </pc:sldMkLst>
        <pc:spChg chg="mod">
          <ac:chgData name="Ksenia  Herbst-Buchwald" userId="S::ksenia.herbst@odnpoznan.edu.pl::eaba6ecf-a6f6-4685-bd25-4168b5da80a1" providerId="AD" clId="Web-{8E98D4C5-ED99-7441-E69E-7CE6C2D8AEA9}" dt="2020-10-09T07:07:36.555" v="28" actId="20577"/>
          <ac:spMkLst>
            <pc:docMk/>
            <pc:sldMk cId="3858707011" sldId="363"/>
            <ac:spMk id="3" creationId="{E5CA329F-E582-4CD4-83C7-6C1EEDDDA459}"/>
          </ac:spMkLst>
        </pc:spChg>
      </pc:sldChg>
      <pc:sldChg chg="modSp">
        <pc:chgData name="Ksenia  Herbst-Buchwald" userId="S::ksenia.herbst@odnpoznan.edu.pl::eaba6ecf-a6f6-4685-bd25-4168b5da80a1" providerId="AD" clId="Web-{8E98D4C5-ED99-7441-E69E-7CE6C2D8AEA9}" dt="2020-10-09T07:08:06.712" v="32" actId="1076"/>
        <pc:sldMkLst>
          <pc:docMk/>
          <pc:sldMk cId="3366452915" sldId="365"/>
        </pc:sldMkLst>
        <pc:picChg chg="mod modCrop">
          <ac:chgData name="Ksenia  Herbst-Buchwald" userId="S::ksenia.herbst@odnpoznan.edu.pl::eaba6ecf-a6f6-4685-bd25-4168b5da80a1" providerId="AD" clId="Web-{8E98D4C5-ED99-7441-E69E-7CE6C2D8AEA9}" dt="2020-10-09T07:08:06.712" v="32" actId="1076"/>
          <ac:picMkLst>
            <pc:docMk/>
            <pc:sldMk cId="3366452915" sldId="365"/>
            <ac:picMk id="5" creationId="{03D3DF48-1532-4DEC-A1F2-D0C2872C3B2C}"/>
          </ac:picMkLst>
        </pc:picChg>
      </pc:sldChg>
    </pc:docChg>
  </pc:docChgLst>
  <pc:docChgLst>
    <pc:chgData name="Ksenia  Herbst-Buchwald" userId="S::ksenia.herbst@odnpoznan.edu.pl::eaba6ecf-a6f6-4685-bd25-4168b5da80a1" providerId="AD" clId="Web-{8DBD7612-575B-8A20-5D96-FFE8316B54CB}"/>
    <pc:docChg chg="modSld">
      <pc:chgData name="Ksenia  Herbst-Buchwald" userId="S::ksenia.herbst@odnpoznan.edu.pl::eaba6ecf-a6f6-4685-bd25-4168b5da80a1" providerId="AD" clId="Web-{8DBD7612-575B-8A20-5D96-FFE8316B54CB}" dt="2020-10-07T10:05:32.961" v="386" actId="20577"/>
      <pc:docMkLst>
        <pc:docMk/>
      </pc:docMkLst>
      <pc:sldChg chg="modSp">
        <pc:chgData name="Ksenia  Herbst-Buchwald" userId="S::ksenia.herbst@odnpoznan.edu.pl::eaba6ecf-a6f6-4685-bd25-4168b5da80a1" providerId="AD" clId="Web-{8DBD7612-575B-8A20-5D96-FFE8316B54CB}" dt="2020-10-07T08:37:58.134" v="10" actId="20577"/>
        <pc:sldMkLst>
          <pc:docMk/>
          <pc:sldMk cId="3372211813" sldId="312"/>
        </pc:sldMkLst>
        <pc:spChg chg="mod">
          <ac:chgData name="Ksenia  Herbst-Buchwald" userId="S::ksenia.herbst@odnpoznan.edu.pl::eaba6ecf-a6f6-4685-bd25-4168b5da80a1" providerId="AD" clId="Web-{8DBD7612-575B-8A20-5D96-FFE8316B54CB}" dt="2020-10-07T08:37:58.134" v="10" actId="20577"/>
          <ac:spMkLst>
            <pc:docMk/>
            <pc:sldMk cId="3372211813" sldId="312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08:38:08.666" v="12" actId="20577"/>
        <pc:sldMkLst>
          <pc:docMk/>
          <pc:sldMk cId="1969667804" sldId="313"/>
        </pc:sldMkLst>
        <pc:spChg chg="mod">
          <ac:chgData name="Ksenia  Herbst-Buchwald" userId="S::ksenia.herbst@odnpoznan.edu.pl::eaba6ecf-a6f6-4685-bd25-4168b5da80a1" providerId="AD" clId="Web-{8DBD7612-575B-8A20-5D96-FFE8316B54CB}" dt="2020-10-07T08:38:08.666" v="12" actId="20577"/>
          <ac:spMkLst>
            <pc:docMk/>
            <pc:sldMk cId="1969667804" sldId="313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08:38:14.963" v="14" actId="20577"/>
        <pc:sldMkLst>
          <pc:docMk/>
          <pc:sldMk cId="2372440558" sldId="314"/>
        </pc:sldMkLst>
        <pc:spChg chg="mod">
          <ac:chgData name="Ksenia  Herbst-Buchwald" userId="S::ksenia.herbst@odnpoznan.edu.pl::eaba6ecf-a6f6-4685-bd25-4168b5da80a1" providerId="AD" clId="Web-{8DBD7612-575B-8A20-5D96-FFE8316B54CB}" dt="2020-10-07T08:38:14.963" v="14" actId="20577"/>
          <ac:spMkLst>
            <pc:docMk/>
            <pc:sldMk cId="2372440558" sldId="314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08:38:22.963" v="16" actId="20577"/>
        <pc:sldMkLst>
          <pc:docMk/>
          <pc:sldMk cId="1970374860" sldId="315"/>
        </pc:sldMkLst>
        <pc:spChg chg="mod">
          <ac:chgData name="Ksenia  Herbst-Buchwald" userId="S::ksenia.herbst@odnpoznan.edu.pl::eaba6ecf-a6f6-4685-bd25-4168b5da80a1" providerId="AD" clId="Web-{8DBD7612-575B-8A20-5D96-FFE8316B54CB}" dt="2020-10-07T08:38:22.963" v="16" actId="20577"/>
          <ac:spMkLst>
            <pc:docMk/>
            <pc:sldMk cId="1970374860" sldId="315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08:40:01.965" v="40" actId="1076"/>
        <pc:sldMkLst>
          <pc:docMk/>
          <pc:sldMk cId="384087758" sldId="316"/>
        </pc:sldMkLst>
        <pc:spChg chg="mod">
          <ac:chgData name="Ksenia  Herbst-Buchwald" userId="S::ksenia.herbst@odnpoznan.edu.pl::eaba6ecf-a6f6-4685-bd25-4168b5da80a1" providerId="AD" clId="Web-{8DBD7612-575B-8A20-5D96-FFE8316B54CB}" dt="2020-10-07T08:39:52.606" v="38" actId="20577"/>
          <ac:spMkLst>
            <pc:docMk/>
            <pc:sldMk cId="384087758" sldId="316"/>
            <ac:spMk id="3" creationId="{00000000-0000-0000-0000-000000000000}"/>
          </ac:spMkLst>
        </pc:spChg>
        <pc:picChg chg="mod">
          <ac:chgData name="Ksenia  Herbst-Buchwald" userId="S::ksenia.herbst@odnpoznan.edu.pl::eaba6ecf-a6f6-4685-bd25-4168b5da80a1" providerId="AD" clId="Web-{8DBD7612-575B-8A20-5D96-FFE8316B54CB}" dt="2020-10-07T08:39:58.168" v="39" actId="1076"/>
          <ac:picMkLst>
            <pc:docMk/>
            <pc:sldMk cId="384087758" sldId="316"/>
            <ac:picMk id="6" creationId="{00000000-0000-0000-0000-000000000000}"/>
          </ac:picMkLst>
        </pc:picChg>
        <pc:picChg chg="mod">
          <ac:chgData name="Ksenia  Herbst-Buchwald" userId="S::ksenia.herbst@odnpoznan.edu.pl::eaba6ecf-a6f6-4685-bd25-4168b5da80a1" providerId="AD" clId="Web-{8DBD7612-575B-8A20-5D96-FFE8316B54CB}" dt="2020-10-07T08:40:01.965" v="40" actId="1076"/>
          <ac:picMkLst>
            <pc:docMk/>
            <pc:sldMk cId="384087758" sldId="316"/>
            <ac:picMk id="7" creationId="{00000000-0000-0000-0000-000000000000}"/>
          </ac:picMkLst>
        </pc:picChg>
      </pc:sldChg>
      <pc:sldChg chg="modSp">
        <pc:chgData name="Ksenia  Herbst-Buchwald" userId="S::ksenia.herbst@odnpoznan.edu.pl::eaba6ecf-a6f6-4685-bd25-4168b5da80a1" providerId="AD" clId="Web-{8DBD7612-575B-8A20-5D96-FFE8316B54CB}" dt="2020-10-07T08:40:41.575" v="54" actId="20577"/>
        <pc:sldMkLst>
          <pc:docMk/>
          <pc:sldMk cId="51159662" sldId="321"/>
        </pc:sldMkLst>
        <pc:spChg chg="mod">
          <ac:chgData name="Ksenia  Herbst-Buchwald" userId="S::ksenia.herbst@odnpoznan.edu.pl::eaba6ecf-a6f6-4685-bd25-4168b5da80a1" providerId="AD" clId="Web-{8DBD7612-575B-8A20-5D96-FFE8316B54CB}" dt="2020-10-07T08:40:22.997" v="43" actId="20577"/>
          <ac:spMkLst>
            <pc:docMk/>
            <pc:sldMk cId="51159662" sldId="321"/>
            <ac:spMk id="3" creationId="{00000000-0000-0000-0000-000000000000}"/>
          </ac:spMkLst>
        </pc:spChg>
        <pc:spChg chg="mod">
          <ac:chgData name="Ksenia  Herbst-Buchwald" userId="S::ksenia.herbst@odnpoznan.edu.pl::eaba6ecf-a6f6-4685-bd25-4168b5da80a1" providerId="AD" clId="Web-{8DBD7612-575B-8A20-5D96-FFE8316B54CB}" dt="2020-10-07T08:40:41.575" v="54" actId="20577"/>
          <ac:spMkLst>
            <pc:docMk/>
            <pc:sldMk cId="51159662" sldId="321"/>
            <ac:spMk id="8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08:43:02.500" v="96" actId="1076"/>
        <pc:sldMkLst>
          <pc:docMk/>
          <pc:sldMk cId="2066373468" sldId="323"/>
        </pc:sldMkLst>
        <pc:spChg chg="mod">
          <ac:chgData name="Ksenia  Herbst-Buchwald" userId="S::ksenia.herbst@odnpoznan.edu.pl::eaba6ecf-a6f6-4685-bd25-4168b5da80a1" providerId="AD" clId="Web-{8DBD7612-575B-8A20-5D96-FFE8316B54CB}" dt="2020-10-07T08:42:49.687" v="93" actId="1076"/>
          <ac:spMkLst>
            <pc:docMk/>
            <pc:sldMk cId="2066373468" sldId="323"/>
            <ac:spMk id="3" creationId="{00000000-0000-0000-0000-000000000000}"/>
          </ac:spMkLst>
        </pc:spChg>
        <pc:spChg chg="mod">
          <ac:chgData name="Ksenia  Herbst-Buchwald" userId="S::ksenia.herbst@odnpoznan.edu.pl::eaba6ecf-a6f6-4685-bd25-4168b5da80a1" providerId="AD" clId="Web-{8DBD7612-575B-8A20-5D96-FFE8316B54CB}" dt="2020-10-07T08:42:41.187" v="90" actId="1076"/>
          <ac:spMkLst>
            <pc:docMk/>
            <pc:sldMk cId="2066373468" sldId="323"/>
            <ac:spMk id="11" creationId="{00000000-0000-0000-0000-000000000000}"/>
          </ac:spMkLst>
        </pc:spChg>
        <pc:spChg chg="mod">
          <ac:chgData name="Ksenia  Herbst-Buchwald" userId="S::ksenia.herbst@odnpoznan.edu.pl::eaba6ecf-a6f6-4685-bd25-4168b5da80a1" providerId="AD" clId="Web-{8DBD7612-575B-8A20-5D96-FFE8316B54CB}" dt="2020-10-07T08:42:54.203" v="94" actId="1076"/>
          <ac:spMkLst>
            <pc:docMk/>
            <pc:sldMk cId="2066373468" sldId="323"/>
            <ac:spMk id="13" creationId="{00000000-0000-0000-0000-000000000000}"/>
          </ac:spMkLst>
        </pc:spChg>
        <pc:spChg chg="mod">
          <ac:chgData name="Ksenia  Herbst-Buchwald" userId="S::ksenia.herbst@odnpoznan.edu.pl::eaba6ecf-a6f6-4685-bd25-4168b5da80a1" providerId="AD" clId="Web-{8DBD7612-575B-8A20-5D96-FFE8316B54CB}" dt="2020-10-07T08:42:57.594" v="95" actId="1076"/>
          <ac:spMkLst>
            <pc:docMk/>
            <pc:sldMk cId="2066373468" sldId="323"/>
            <ac:spMk id="14" creationId="{00000000-0000-0000-0000-000000000000}"/>
          </ac:spMkLst>
        </pc:spChg>
        <pc:picChg chg="mod modCrop">
          <ac:chgData name="Ksenia  Herbst-Buchwald" userId="S::ksenia.herbst@odnpoznan.edu.pl::eaba6ecf-a6f6-4685-bd25-4168b5da80a1" providerId="AD" clId="Web-{8DBD7612-575B-8A20-5D96-FFE8316B54CB}" dt="2020-10-07T08:43:02.500" v="96" actId="1076"/>
          <ac:picMkLst>
            <pc:docMk/>
            <pc:sldMk cId="2066373468" sldId="323"/>
            <ac:picMk id="4" creationId="{00000000-0000-0000-0000-000000000000}"/>
          </ac:picMkLst>
        </pc:picChg>
      </pc:sldChg>
      <pc:sldChg chg="modSp">
        <pc:chgData name="Ksenia  Herbst-Buchwald" userId="S::ksenia.herbst@odnpoznan.edu.pl::eaba6ecf-a6f6-4685-bd25-4168b5da80a1" providerId="AD" clId="Web-{8DBD7612-575B-8A20-5D96-FFE8316B54CB}" dt="2020-10-07T08:43:51.611" v="106" actId="20577"/>
        <pc:sldMkLst>
          <pc:docMk/>
          <pc:sldMk cId="4263993719" sldId="324"/>
        </pc:sldMkLst>
        <pc:spChg chg="mod">
          <ac:chgData name="Ksenia  Herbst-Buchwald" userId="S::ksenia.herbst@odnpoznan.edu.pl::eaba6ecf-a6f6-4685-bd25-4168b5da80a1" providerId="AD" clId="Web-{8DBD7612-575B-8A20-5D96-FFE8316B54CB}" dt="2020-10-07T08:43:51.611" v="106" actId="20577"/>
          <ac:spMkLst>
            <pc:docMk/>
            <pc:sldMk cId="4263993719" sldId="324"/>
            <ac:spMk id="2" creationId="{00000000-0000-0000-0000-000000000000}"/>
          </ac:spMkLst>
        </pc:spChg>
        <pc:spChg chg="mod">
          <ac:chgData name="Ksenia  Herbst-Buchwald" userId="S::ksenia.herbst@odnpoznan.edu.pl::eaba6ecf-a6f6-4685-bd25-4168b5da80a1" providerId="AD" clId="Web-{8DBD7612-575B-8A20-5D96-FFE8316B54CB}" dt="2020-10-07T08:43:42.939" v="100" actId="20577"/>
          <ac:spMkLst>
            <pc:docMk/>
            <pc:sldMk cId="4263993719" sldId="324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10:05:32.961" v="386" actId="20577"/>
        <pc:sldMkLst>
          <pc:docMk/>
          <pc:sldMk cId="2000581891" sldId="327"/>
        </pc:sldMkLst>
        <pc:spChg chg="mod">
          <ac:chgData name="Ksenia  Herbst-Buchwald" userId="S::ksenia.herbst@odnpoznan.edu.pl::eaba6ecf-a6f6-4685-bd25-4168b5da80a1" providerId="AD" clId="Web-{8DBD7612-575B-8A20-5D96-FFE8316B54CB}" dt="2020-10-07T10:05:32.961" v="386" actId="20577"/>
          <ac:spMkLst>
            <pc:docMk/>
            <pc:sldMk cId="2000581891" sldId="327"/>
            <ac:spMk id="8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08:37:39.931" v="8" actId="1076"/>
        <pc:sldMkLst>
          <pc:docMk/>
          <pc:sldMk cId="1555273263" sldId="337"/>
        </pc:sldMkLst>
        <pc:spChg chg="mod">
          <ac:chgData name="Ksenia  Herbst-Buchwald" userId="S::ksenia.herbst@odnpoznan.edu.pl::eaba6ecf-a6f6-4685-bd25-4168b5da80a1" providerId="AD" clId="Web-{8DBD7612-575B-8A20-5D96-FFE8316B54CB}" dt="2020-10-07T08:37:39.931" v="8" actId="1076"/>
          <ac:spMkLst>
            <pc:docMk/>
            <pc:sldMk cId="1555273263" sldId="337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10:05:09.476" v="379" actId="20577"/>
        <pc:sldMkLst>
          <pc:docMk/>
          <pc:sldMk cId="711630573" sldId="340"/>
        </pc:sldMkLst>
        <pc:spChg chg="mod">
          <ac:chgData name="Ksenia  Herbst-Buchwald" userId="S::ksenia.herbst@odnpoznan.edu.pl::eaba6ecf-a6f6-4685-bd25-4168b5da80a1" providerId="AD" clId="Web-{8DBD7612-575B-8A20-5D96-FFE8316B54CB}" dt="2020-10-07T10:05:09.476" v="379" actId="20577"/>
          <ac:spMkLst>
            <pc:docMk/>
            <pc:sldMk cId="711630573" sldId="340"/>
            <ac:spMk id="6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08:39:01.448" v="25" actId="20577"/>
        <pc:sldMkLst>
          <pc:docMk/>
          <pc:sldMk cId="693562224" sldId="345"/>
        </pc:sldMkLst>
        <pc:spChg chg="mod">
          <ac:chgData name="Ksenia  Herbst-Buchwald" userId="S::ksenia.herbst@odnpoznan.edu.pl::eaba6ecf-a6f6-4685-bd25-4168b5da80a1" providerId="AD" clId="Web-{8DBD7612-575B-8A20-5D96-FFE8316B54CB}" dt="2020-10-07T08:39:01.448" v="25" actId="20577"/>
          <ac:spMkLst>
            <pc:docMk/>
            <pc:sldMk cId="693562224" sldId="345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08:38:39.370" v="18" actId="20577"/>
        <pc:sldMkLst>
          <pc:docMk/>
          <pc:sldMk cId="1382999151" sldId="348"/>
        </pc:sldMkLst>
        <pc:spChg chg="mod">
          <ac:chgData name="Ksenia  Herbst-Buchwald" userId="S::ksenia.herbst@odnpoznan.edu.pl::eaba6ecf-a6f6-4685-bd25-4168b5da80a1" providerId="AD" clId="Web-{8DBD7612-575B-8A20-5D96-FFE8316B54CB}" dt="2020-10-07T08:38:39.370" v="18" actId="20577"/>
          <ac:spMkLst>
            <pc:docMk/>
            <pc:sldMk cId="1382999151" sldId="348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08:38:45.151" v="20" actId="20577"/>
        <pc:sldMkLst>
          <pc:docMk/>
          <pc:sldMk cId="1659955586" sldId="349"/>
        </pc:sldMkLst>
        <pc:spChg chg="mod">
          <ac:chgData name="Ksenia  Herbst-Buchwald" userId="S::ksenia.herbst@odnpoznan.edu.pl::eaba6ecf-a6f6-4685-bd25-4168b5da80a1" providerId="AD" clId="Web-{8DBD7612-575B-8A20-5D96-FFE8316B54CB}" dt="2020-10-07T08:38:45.151" v="20" actId="20577"/>
          <ac:spMkLst>
            <pc:docMk/>
            <pc:sldMk cId="1659955586" sldId="349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DBD7612-575B-8A20-5D96-FFE8316B54CB}" dt="2020-10-07T09:57:44.450" v="306" actId="20577"/>
        <pc:sldMkLst>
          <pc:docMk/>
          <pc:sldMk cId="2480011163" sldId="351"/>
        </pc:sldMkLst>
        <pc:spChg chg="mod">
          <ac:chgData name="Ksenia  Herbst-Buchwald" userId="S::ksenia.herbst@odnpoznan.edu.pl::eaba6ecf-a6f6-4685-bd25-4168b5da80a1" providerId="AD" clId="Web-{8DBD7612-575B-8A20-5D96-FFE8316B54CB}" dt="2020-10-07T08:44:02.314" v="107" actId="14100"/>
          <ac:spMkLst>
            <pc:docMk/>
            <pc:sldMk cId="2480011163" sldId="351"/>
            <ac:spMk id="2" creationId="{00000000-0000-0000-0000-000000000000}"/>
          </ac:spMkLst>
        </pc:spChg>
        <pc:spChg chg="mod">
          <ac:chgData name="Ksenia  Herbst-Buchwald" userId="S::ksenia.herbst@odnpoznan.edu.pl::eaba6ecf-a6f6-4685-bd25-4168b5da80a1" providerId="AD" clId="Web-{8DBD7612-575B-8A20-5D96-FFE8316B54CB}" dt="2020-10-07T09:57:44.450" v="306" actId="20577"/>
          <ac:spMkLst>
            <pc:docMk/>
            <pc:sldMk cId="2480011163" sldId="351"/>
            <ac:spMk id="3" creationId="{00000000-0000-0000-0000-000000000000}"/>
          </ac:spMkLst>
        </pc:spChg>
      </pc:sldChg>
      <pc:sldChg chg="addSp modSp">
        <pc:chgData name="Ksenia  Herbst-Buchwald" userId="S::ksenia.herbst@odnpoznan.edu.pl::eaba6ecf-a6f6-4685-bd25-4168b5da80a1" providerId="AD" clId="Web-{8DBD7612-575B-8A20-5D96-FFE8316B54CB}" dt="2020-10-07T10:05:25.445" v="384" actId="1076"/>
        <pc:sldMkLst>
          <pc:docMk/>
          <pc:sldMk cId="330704411" sldId="352"/>
        </pc:sldMkLst>
        <pc:spChg chg="mod">
          <ac:chgData name="Ksenia  Herbst-Buchwald" userId="S::ksenia.herbst@odnpoznan.edu.pl::eaba6ecf-a6f6-4685-bd25-4168b5da80a1" providerId="AD" clId="Web-{8DBD7612-575B-8A20-5D96-FFE8316B54CB}" dt="2020-10-07T10:05:20.976" v="383" actId="20577"/>
          <ac:spMkLst>
            <pc:docMk/>
            <pc:sldMk cId="330704411" sldId="352"/>
            <ac:spMk id="3" creationId="{00000000-0000-0000-0000-000000000000}"/>
          </ac:spMkLst>
        </pc:spChg>
        <pc:picChg chg="add mod modCrop">
          <ac:chgData name="Ksenia  Herbst-Buchwald" userId="S::ksenia.herbst@odnpoznan.edu.pl::eaba6ecf-a6f6-4685-bd25-4168b5da80a1" providerId="AD" clId="Web-{8DBD7612-575B-8A20-5D96-FFE8316B54CB}" dt="2020-10-07T10:01:11.501" v="355" actId="1076"/>
          <ac:picMkLst>
            <pc:docMk/>
            <pc:sldMk cId="330704411" sldId="352"/>
            <ac:picMk id="4" creationId="{B54D2326-D948-4E18-83F3-00C89E73DE16}"/>
          </ac:picMkLst>
        </pc:picChg>
        <pc:picChg chg="add mod">
          <ac:chgData name="Ksenia  Herbst-Buchwald" userId="S::ksenia.herbst@odnpoznan.edu.pl::eaba6ecf-a6f6-4685-bd25-4168b5da80a1" providerId="AD" clId="Web-{8DBD7612-575B-8A20-5D96-FFE8316B54CB}" dt="2020-10-07T10:05:25.445" v="384" actId="1076"/>
          <ac:picMkLst>
            <pc:docMk/>
            <pc:sldMk cId="330704411" sldId="352"/>
            <ac:picMk id="5" creationId="{B235A7CB-1BE7-40A4-A7CD-BF67A5825754}"/>
          </ac:picMkLst>
        </pc:picChg>
      </pc:sldChg>
      <pc:sldChg chg="modSp">
        <pc:chgData name="Ksenia  Herbst-Buchwald" userId="S::ksenia.herbst@odnpoznan.edu.pl::eaba6ecf-a6f6-4685-bd25-4168b5da80a1" providerId="AD" clId="Web-{8DBD7612-575B-8A20-5D96-FFE8316B54CB}" dt="2020-10-07T08:39:39.699" v="33" actId="1076"/>
        <pc:sldMkLst>
          <pc:docMk/>
          <pc:sldMk cId="1844397830" sldId="356"/>
        </pc:sldMkLst>
        <pc:picChg chg="mod">
          <ac:chgData name="Ksenia  Herbst-Buchwald" userId="S::ksenia.herbst@odnpoznan.edu.pl::eaba6ecf-a6f6-4685-bd25-4168b5da80a1" providerId="AD" clId="Web-{8DBD7612-575B-8A20-5D96-FFE8316B54CB}" dt="2020-10-07T08:39:36.824" v="32" actId="1076"/>
          <ac:picMkLst>
            <pc:docMk/>
            <pc:sldMk cId="1844397830" sldId="356"/>
            <ac:picMk id="1026" creationId="{00000000-0000-0000-0000-000000000000}"/>
          </ac:picMkLst>
        </pc:picChg>
        <pc:picChg chg="mod">
          <ac:chgData name="Ksenia  Herbst-Buchwald" userId="S::ksenia.herbst@odnpoznan.edu.pl::eaba6ecf-a6f6-4685-bd25-4168b5da80a1" providerId="AD" clId="Web-{8DBD7612-575B-8A20-5D96-FFE8316B54CB}" dt="2020-10-07T08:39:34.136" v="31" actId="1076"/>
          <ac:picMkLst>
            <pc:docMk/>
            <pc:sldMk cId="1844397830" sldId="356"/>
            <ac:picMk id="1027" creationId="{00000000-0000-0000-0000-000000000000}"/>
          </ac:picMkLst>
        </pc:picChg>
        <pc:picChg chg="mod modCrop">
          <ac:chgData name="Ksenia  Herbst-Buchwald" userId="S::ksenia.herbst@odnpoznan.edu.pl::eaba6ecf-a6f6-4685-bd25-4168b5da80a1" providerId="AD" clId="Web-{8DBD7612-575B-8A20-5D96-FFE8316B54CB}" dt="2020-10-07T08:39:39.699" v="33" actId="1076"/>
          <ac:picMkLst>
            <pc:docMk/>
            <pc:sldMk cId="1844397830" sldId="356"/>
            <ac:picMk id="1028" creationId="{00000000-0000-0000-0000-000000000000}"/>
          </ac:picMkLst>
        </pc:picChg>
        <pc:picChg chg="mod modCrop">
          <ac:chgData name="Ksenia  Herbst-Buchwald" userId="S::ksenia.herbst@odnpoznan.edu.pl::eaba6ecf-a6f6-4685-bd25-4168b5da80a1" providerId="AD" clId="Web-{8DBD7612-575B-8A20-5D96-FFE8316B54CB}" dt="2020-10-07T08:39:30.527" v="30" actId="1076"/>
          <ac:picMkLst>
            <pc:docMk/>
            <pc:sldMk cId="1844397830" sldId="356"/>
            <ac:picMk id="1029" creationId="{00000000-0000-0000-0000-000000000000}"/>
          </ac:picMkLst>
        </pc:picChg>
      </pc:sldChg>
    </pc:docChg>
  </pc:docChgLst>
  <pc:docChgLst>
    <pc:chgData name="Ksenia  Herbst-Buchwald" userId="eaba6ecf-a6f6-4685-bd25-4168b5da80a1" providerId="ADAL" clId="{D15D2A30-31B9-474F-80D0-0E775353D848}"/>
    <pc:docChg chg="undo custSel addSld delSld modSld sldOrd">
      <pc:chgData name="Ksenia  Herbst-Buchwald" userId="eaba6ecf-a6f6-4685-bd25-4168b5da80a1" providerId="ADAL" clId="{D15D2A30-31B9-474F-80D0-0E775353D848}" dt="2021-09-20T15:57:54.961" v="695" actId="1076"/>
      <pc:docMkLst>
        <pc:docMk/>
      </pc:docMkLst>
      <pc:sldChg chg="delSp modSp del mod">
        <pc:chgData name="Ksenia  Herbst-Buchwald" userId="eaba6ecf-a6f6-4685-bd25-4168b5da80a1" providerId="ADAL" clId="{D15D2A30-31B9-474F-80D0-0E775353D848}" dt="2021-09-19T11:37:52.142" v="13" actId="47"/>
        <pc:sldMkLst>
          <pc:docMk/>
          <pc:sldMk cId="24148585" sldId="257"/>
        </pc:sldMkLst>
        <pc:spChg chg="del mod">
          <ac:chgData name="Ksenia  Herbst-Buchwald" userId="eaba6ecf-a6f6-4685-bd25-4168b5da80a1" providerId="ADAL" clId="{D15D2A30-31B9-474F-80D0-0E775353D848}" dt="2021-09-19T11:37:42.888" v="10"/>
          <ac:spMkLst>
            <pc:docMk/>
            <pc:sldMk cId="24148585" sldId="257"/>
            <ac:spMk id="3074" creationId="{00000000-0000-0000-0000-000000000000}"/>
          </ac:spMkLst>
        </pc:spChg>
      </pc:sldChg>
      <pc:sldChg chg="addSp delSp modSp mod modClrScheme chgLayout">
        <pc:chgData name="Ksenia  Herbst-Buchwald" userId="eaba6ecf-a6f6-4685-bd25-4168b5da80a1" providerId="ADAL" clId="{D15D2A30-31B9-474F-80D0-0E775353D848}" dt="2021-09-19T11:38:10.117" v="16" actId="478"/>
        <pc:sldMkLst>
          <pc:docMk/>
          <pc:sldMk cId="3955465892" sldId="301"/>
        </pc:sldMkLst>
        <pc:spChg chg="add del mod ord">
          <ac:chgData name="Ksenia  Herbst-Buchwald" userId="eaba6ecf-a6f6-4685-bd25-4168b5da80a1" providerId="ADAL" clId="{D15D2A30-31B9-474F-80D0-0E775353D848}" dt="2021-09-19T11:38:10.117" v="16" actId="478"/>
          <ac:spMkLst>
            <pc:docMk/>
            <pc:sldMk cId="3955465892" sldId="301"/>
            <ac:spMk id="2" creationId="{1F54FA76-A8ED-418D-9841-E3495009F34F}"/>
          </ac:spMkLst>
        </pc:spChg>
        <pc:spChg chg="add del mod ord">
          <ac:chgData name="Ksenia  Herbst-Buchwald" userId="eaba6ecf-a6f6-4685-bd25-4168b5da80a1" providerId="ADAL" clId="{D15D2A30-31B9-474F-80D0-0E775353D848}" dt="2021-09-19T11:38:07.914" v="15" actId="478"/>
          <ac:spMkLst>
            <pc:docMk/>
            <pc:sldMk cId="3955465892" sldId="301"/>
            <ac:spMk id="3" creationId="{1B645CB2-A631-4416-8AF2-41FD79A484CB}"/>
          </ac:spMkLst>
        </pc:spChg>
      </pc:sldChg>
      <pc:sldChg chg="modSp mod">
        <pc:chgData name="Ksenia  Herbst-Buchwald" userId="eaba6ecf-a6f6-4685-bd25-4168b5da80a1" providerId="ADAL" clId="{D15D2A30-31B9-474F-80D0-0E775353D848}" dt="2021-09-19T11:38:55.660" v="26" actId="20577"/>
        <pc:sldMkLst>
          <pc:docMk/>
          <pc:sldMk cId="3633841087" sldId="336"/>
        </pc:sldMkLst>
        <pc:spChg chg="mod">
          <ac:chgData name="Ksenia  Herbst-Buchwald" userId="eaba6ecf-a6f6-4685-bd25-4168b5da80a1" providerId="ADAL" clId="{D15D2A30-31B9-474F-80D0-0E775353D848}" dt="2021-09-19T11:38:55.660" v="26" actId="20577"/>
          <ac:spMkLst>
            <pc:docMk/>
            <pc:sldMk cId="3633841087" sldId="336"/>
            <ac:spMk id="3" creationId="{00000000-0000-0000-0000-000000000000}"/>
          </ac:spMkLst>
        </pc:spChg>
        <pc:picChg chg="mod">
          <ac:chgData name="Ksenia  Herbst-Buchwald" userId="eaba6ecf-a6f6-4685-bd25-4168b5da80a1" providerId="ADAL" clId="{D15D2A30-31B9-474F-80D0-0E775353D848}" dt="2021-09-19T11:38:50.830" v="24" actId="1076"/>
          <ac:picMkLst>
            <pc:docMk/>
            <pc:sldMk cId="3633841087" sldId="336"/>
            <ac:picMk id="1026" creationId="{00000000-0000-0000-0000-000000000000}"/>
          </ac:picMkLst>
        </pc:picChg>
      </pc:sldChg>
      <pc:sldChg chg="modSp mod">
        <pc:chgData name="Ksenia  Herbst-Buchwald" userId="eaba6ecf-a6f6-4685-bd25-4168b5da80a1" providerId="ADAL" clId="{D15D2A30-31B9-474F-80D0-0E775353D848}" dt="2021-09-19T11:38:36.900" v="21" actId="5793"/>
        <pc:sldMkLst>
          <pc:docMk/>
          <pc:sldMk cId="1816735779" sldId="359"/>
        </pc:sldMkLst>
        <pc:spChg chg="mod">
          <ac:chgData name="Ksenia  Herbst-Buchwald" userId="eaba6ecf-a6f6-4685-bd25-4168b5da80a1" providerId="ADAL" clId="{D15D2A30-31B9-474F-80D0-0E775353D848}" dt="2021-09-19T11:38:36.900" v="21" actId="5793"/>
          <ac:spMkLst>
            <pc:docMk/>
            <pc:sldMk cId="1816735779" sldId="359"/>
            <ac:spMk id="4" creationId="{00000000-0000-0000-0000-000000000000}"/>
          </ac:spMkLst>
        </pc:spChg>
      </pc:sldChg>
      <pc:sldChg chg="addSp modSp mod">
        <pc:chgData name="Ksenia  Herbst-Buchwald" userId="eaba6ecf-a6f6-4685-bd25-4168b5da80a1" providerId="ADAL" clId="{D15D2A30-31B9-474F-80D0-0E775353D848}" dt="2021-09-20T15:30:48.881" v="302" actId="20577"/>
        <pc:sldMkLst>
          <pc:docMk/>
          <pc:sldMk cId="3528566876" sldId="360"/>
        </pc:sldMkLst>
        <pc:spChg chg="mod">
          <ac:chgData name="Ksenia  Herbst-Buchwald" userId="eaba6ecf-a6f6-4685-bd25-4168b5da80a1" providerId="ADAL" clId="{D15D2A30-31B9-474F-80D0-0E775353D848}" dt="2021-09-20T15:30:48.881" v="302" actId="20577"/>
          <ac:spMkLst>
            <pc:docMk/>
            <pc:sldMk cId="3528566876" sldId="360"/>
            <ac:spMk id="3" creationId="{00000000-0000-0000-0000-000000000000}"/>
          </ac:spMkLst>
        </pc:spChg>
        <pc:picChg chg="add mod modCrop">
          <ac:chgData name="Ksenia  Herbst-Buchwald" userId="eaba6ecf-a6f6-4685-bd25-4168b5da80a1" providerId="ADAL" clId="{D15D2A30-31B9-474F-80D0-0E775353D848}" dt="2021-09-19T12:45:48.344" v="89" actId="1076"/>
          <ac:picMkLst>
            <pc:docMk/>
            <pc:sldMk cId="3528566876" sldId="360"/>
            <ac:picMk id="5" creationId="{75E31BB1-61AC-468A-82CB-FF400C7FA7A7}"/>
          </ac:picMkLst>
        </pc:picChg>
      </pc:sldChg>
      <pc:sldChg chg="addSp modSp mod">
        <pc:chgData name="Ksenia  Herbst-Buchwald" userId="eaba6ecf-a6f6-4685-bd25-4168b5da80a1" providerId="ADAL" clId="{D15D2A30-31B9-474F-80D0-0E775353D848}" dt="2021-09-20T15:30:38.464" v="297" actId="20577"/>
        <pc:sldMkLst>
          <pc:docMk/>
          <pc:sldMk cId="3269741688" sldId="362"/>
        </pc:sldMkLst>
        <pc:spChg chg="mod">
          <ac:chgData name="Ksenia  Herbst-Buchwald" userId="eaba6ecf-a6f6-4685-bd25-4168b5da80a1" providerId="ADAL" clId="{D15D2A30-31B9-474F-80D0-0E775353D848}" dt="2021-09-20T15:30:38.464" v="297" actId="20577"/>
          <ac:spMkLst>
            <pc:docMk/>
            <pc:sldMk cId="3269741688" sldId="362"/>
            <ac:spMk id="3" creationId="{00000000-0000-0000-0000-000000000000}"/>
          </ac:spMkLst>
        </pc:spChg>
        <pc:picChg chg="add mod modCrop">
          <ac:chgData name="Ksenia  Herbst-Buchwald" userId="eaba6ecf-a6f6-4685-bd25-4168b5da80a1" providerId="ADAL" clId="{D15D2A30-31B9-474F-80D0-0E775353D848}" dt="2021-09-19T12:44:54.953" v="84" actId="1076"/>
          <ac:picMkLst>
            <pc:docMk/>
            <pc:sldMk cId="3269741688" sldId="362"/>
            <ac:picMk id="5" creationId="{50CE366E-6CF3-4838-A6F1-CC36DBB2274C}"/>
          </ac:picMkLst>
        </pc:picChg>
      </pc:sldChg>
      <pc:sldChg chg="addSp delSp modSp new mod modClrScheme chgLayout">
        <pc:chgData name="Ksenia  Herbst-Buchwald" userId="eaba6ecf-a6f6-4685-bd25-4168b5da80a1" providerId="ADAL" clId="{D15D2A30-31B9-474F-80D0-0E775353D848}" dt="2021-09-19T11:37:47.789" v="12" actId="1076"/>
        <pc:sldMkLst>
          <pc:docMk/>
          <pc:sldMk cId="4275488501" sldId="363"/>
        </pc:sldMkLst>
        <pc:spChg chg="del">
          <ac:chgData name="Ksenia  Herbst-Buchwald" userId="eaba6ecf-a6f6-4685-bd25-4168b5da80a1" providerId="ADAL" clId="{D15D2A30-31B9-474F-80D0-0E775353D848}" dt="2021-09-19T11:36:53.189" v="1" actId="700"/>
          <ac:spMkLst>
            <pc:docMk/>
            <pc:sldMk cId="4275488501" sldId="363"/>
            <ac:spMk id="2" creationId="{565E67BC-82FA-4C6D-829B-FDD333CA3E13}"/>
          </ac:spMkLst>
        </pc:spChg>
        <pc:spChg chg="del">
          <ac:chgData name="Ksenia  Herbst-Buchwald" userId="eaba6ecf-a6f6-4685-bd25-4168b5da80a1" providerId="ADAL" clId="{D15D2A30-31B9-474F-80D0-0E775353D848}" dt="2021-09-19T11:36:53.189" v="1" actId="700"/>
          <ac:spMkLst>
            <pc:docMk/>
            <pc:sldMk cId="4275488501" sldId="363"/>
            <ac:spMk id="3" creationId="{D2A786B8-922A-4BF9-A8EC-6DB8186BBD2E}"/>
          </ac:spMkLst>
        </pc:spChg>
        <pc:spChg chg="add mod">
          <ac:chgData name="Ksenia  Herbst-Buchwald" userId="eaba6ecf-a6f6-4685-bd25-4168b5da80a1" providerId="ADAL" clId="{D15D2A30-31B9-474F-80D0-0E775353D848}" dt="2021-09-19T11:37:37.179" v="7" actId="1076"/>
          <ac:spMkLst>
            <pc:docMk/>
            <pc:sldMk cId="4275488501" sldId="363"/>
            <ac:spMk id="4" creationId="{439966A3-CF87-44AD-B32C-E11743ECFF09}"/>
          </ac:spMkLst>
        </pc:spChg>
        <pc:spChg chg="add mod">
          <ac:chgData name="Ksenia  Herbst-Buchwald" userId="eaba6ecf-a6f6-4685-bd25-4168b5da80a1" providerId="ADAL" clId="{D15D2A30-31B9-474F-80D0-0E775353D848}" dt="2021-09-19T11:37:47.789" v="12" actId="1076"/>
          <ac:spMkLst>
            <pc:docMk/>
            <pc:sldMk cId="4275488501" sldId="363"/>
            <ac:spMk id="5" creationId="{41B5234C-AFD0-4C4D-9CEC-371893E8D335}"/>
          </ac:spMkLst>
        </pc:spChg>
      </pc:sldChg>
      <pc:sldChg chg="addSp modSp new mod">
        <pc:chgData name="Ksenia  Herbst-Buchwald" userId="eaba6ecf-a6f6-4685-bd25-4168b5da80a1" providerId="ADAL" clId="{D15D2A30-31B9-474F-80D0-0E775353D848}" dt="2021-09-20T15:48:10.434" v="423" actId="207"/>
        <pc:sldMkLst>
          <pc:docMk/>
          <pc:sldMk cId="2119172209" sldId="364"/>
        </pc:sldMkLst>
        <pc:spChg chg="mod">
          <ac:chgData name="Ksenia  Herbst-Buchwald" userId="eaba6ecf-a6f6-4685-bd25-4168b5da80a1" providerId="ADAL" clId="{D15D2A30-31B9-474F-80D0-0E775353D848}" dt="2021-09-20T15:44:08.943" v="358" actId="20577"/>
          <ac:spMkLst>
            <pc:docMk/>
            <pc:sldMk cId="2119172209" sldId="364"/>
            <ac:spMk id="2" creationId="{E5899909-A1AA-451F-8353-745BB9941AA9}"/>
          </ac:spMkLst>
        </pc:spChg>
        <pc:spChg chg="mod">
          <ac:chgData name="Ksenia  Herbst-Buchwald" userId="eaba6ecf-a6f6-4685-bd25-4168b5da80a1" providerId="ADAL" clId="{D15D2A30-31B9-474F-80D0-0E775353D848}" dt="2021-09-20T15:48:10.434" v="423" actId="207"/>
          <ac:spMkLst>
            <pc:docMk/>
            <pc:sldMk cId="2119172209" sldId="364"/>
            <ac:spMk id="3" creationId="{5EF98B3F-6913-47DF-A613-3A07D90C47B8}"/>
          </ac:spMkLst>
        </pc:spChg>
        <pc:picChg chg="add mod">
          <ac:chgData name="Ksenia  Herbst-Buchwald" userId="eaba6ecf-a6f6-4685-bd25-4168b5da80a1" providerId="ADAL" clId="{D15D2A30-31B9-474F-80D0-0E775353D848}" dt="2021-09-20T15:44:40.881" v="360" actId="1076"/>
          <ac:picMkLst>
            <pc:docMk/>
            <pc:sldMk cId="2119172209" sldId="364"/>
            <ac:picMk id="4" creationId="{0AF29BE7-F809-4F02-ABF0-CC94AA27C2F6}"/>
          </ac:picMkLst>
        </pc:picChg>
      </pc:sldChg>
      <pc:sldChg chg="addSp delSp modSp add mod">
        <pc:chgData name="Ksenia  Herbst-Buchwald" userId="eaba6ecf-a6f6-4685-bd25-4168b5da80a1" providerId="ADAL" clId="{D15D2A30-31B9-474F-80D0-0E775353D848}" dt="2021-09-20T15:30:58.041" v="308" actId="20577"/>
        <pc:sldMkLst>
          <pc:docMk/>
          <pc:sldMk cId="2997195762" sldId="365"/>
        </pc:sldMkLst>
        <pc:spChg chg="mod">
          <ac:chgData name="Ksenia  Herbst-Buchwald" userId="eaba6ecf-a6f6-4685-bd25-4168b5da80a1" providerId="ADAL" clId="{D15D2A30-31B9-474F-80D0-0E775353D848}" dt="2021-09-20T15:30:58.041" v="308" actId="20577"/>
          <ac:spMkLst>
            <pc:docMk/>
            <pc:sldMk cId="2997195762" sldId="365"/>
            <ac:spMk id="3" creationId="{00000000-0000-0000-0000-000000000000}"/>
          </ac:spMkLst>
        </pc:spChg>
        <pc:picChg chg="del">
          <ac:chgData name="Ksenia  Herbst-Buchwald" userId="eaba6ecf-a6f6-4685-bd25-4168b5da80a1" providerId="ADAL" clId="{D15D2A30-31B9-474F-80D0-0E775353D848}" dt="2021-09-19T12:47:13.238" v="141" actId="478"/>
          <ac:picMkLst>
            <pc:docMk/>
            <pc:sldMk cId="2997195762" sldId="365"/>
            <ac:picMk id="5" creationId="{50CE366E-6CF3-4838-A6F1-CC36DBB2274C}"/>
          </ac:picMkLst>
        </pc:picChg>
        <pc:picChg chg="add mod modCrop">
          <ac:chgData name="Ksenia  Herbst-Buchwald" userId="eaba6ecf-a6f6-4685-bd25-4168b5da80a1" providerId="ADAL" clId="{D15D2A30-31B9-474F-80D0-0E775353D848}" dt="2021-09-19T12:47:26.640" v="146" actId="1076"/>
          <ac:picMkLst>
            <pc:docMk/>
            <pc:sldMk cId="2997195762" sldId="365"/>
            <ac:picMk id="6" creationId="{A9F95CC7-FB76-4C3D-91BF-3CF25161C76C}"/>
          </ac:picMkLst>
        </pc:picChg>
      </pc:sldChg>
      <pc:sldChg chg="addSp delSp modSp new mod modClrScheme chgLayout">
        <pc:chgData name="Ksenia  Herbst-Buchwald" userId="eaba6ecf-a6f6-4685-bd25-4168b5da80a1" providerId="ADAL" clId="{D15D2A30-31B9-474F-80D0-0E775353D848}" dt="2021-09-20T15:51:08.885" v="598" actId="122"/>
        <pc:sldMkLst>
          <pc:docMk/>
          <pc:sldMk cId="806139931" sldId="366"/>
        </pc:sldMkLst>
        <pc:spChg chg="del mod ord">
          <ac:chgData name="Ksenia  Herbst-Buchwald" userId="eaba6ecf-a6f6-4685-bd25-4168b5da80a1" providerId="ADAL" clId="{D15D2A30-31B9-474F-80D0-0E775353D848}" dt="2021-09-20T15:45:25.939" v="384" actId="700"/>
          <ac:spMkLst>
            <pc:docMk/>
            <pc:sldMk cId="806139931" sldId="366"/>
            <ac:spMk id="2" creationId="{2E522265-1F7B-4D98-9F99-B4B091683586}"/>
          </ac:spMkLst>
        </pc:spChg>
        <pc:spChg chg="del mod">
          <ac:chgData name="Ksenia  Herbst-Buchwald" userId="eaba6ecf-a6f6-4685-bd25-4168b5da80a1" providerId="ADAL" clId="{D15D2A30-31B9-474F-80D0-0E775353D848}" dt="2021-09-20T15:45:25.939" v="384" actId="700"/>
          <ac:spMkLst>
            <pc:docMk/>
            <pc:sldMk cId="806139931" sldId="366"/>
            <ac:spMk id="3" creationId="{B5D32344-9B75-4B06-9F2F-10022FCE1D65}"/>
          </ac:spMkLst>
        </pc:spChg>
        <pc:spChg chg="add mod ord">
          <ac:chgData name="Ksenia  Herbst-Buchwald" userId="eaba6ecf-a6f6-4685-bd25-4168b5da80a1" providerId="ADAL" clId="{D15D2A30-31B9-474F-80D0-0E775353D848}" dt="2021-09-20T15:51:08.885" v="598" actId="122"/>
          <ac:spMkLst>
            <pc:docMk/>
            <pc:sldMk cId="806139931" sldId="366"/>
            <ac:spMk id="4" creationId="{ADAE407E-F43C-46C3-84BA-5A31C232C4CE}"/>
          </ac:spMkLst>
        </pc:spChg>
        <pc:picChg chg="add mod">
          <ac:chgData name="Ksenia  Herbst-Buchwald" userId="eaba6ecf-a6f6-4685-bd25-4168b5da80a1" providerId="ADAL" clId="{D15D2A30-31B9-474F-80D0-0E775353D848}" dt="2021-09-20T15:46:27.750" v="393" actId="1076"/>
          <ac:picMkLst>
            <pc:docMk/>
            <pc:sldMk cId="806139931" sldId="366"/>
            <ac:picMk id="6" creationId="{5AC823BE-4B78-4399-BA92-301D1291AB79}"/>
          </ac:picMkLst>
        </pc:picChg>
      </pc:sldChg>
      <pc:sldChg chg="addSp modSp add mod">
        <pc:chgData name="Ksenia  Herbst-Buchwald" userId="eaba6ecf-a6f6-4685-bd25-4168b5da80a1" providerId="ADAL" clId="{D15D2A30-31B9-474F-80D0-0E775353D848}" dt="2021-09-20T15:50:58.678" v="584" actId="20577"/>
        <pc:sldMkLst>
          <pc:docMk/>
          <pc:sldMk cId="2361700562" sldId="367"/>
        </pc:sldMkLst>
        <pc:spChg chg="mod">
          <ac:chgData name="Ksenia  Herbst-Buchwald" userId="eaba6ecf-a6f6-4685-bd25-4168b5da80a1" providerId="ADAL" clId="{D15D2A30-31B9-474F-80D0-0E775353D848}" dt="2021-09-20T15:50:58.678" v="584" actId="20577"/>
          <ac:spMkLst>
            <pc:docMk/>
            <pc:sldMk cId="2361700562" sldId="367"/>
            <ac:spMk id="4" creationId="{ADAE407E-F43C-46C3-84BA-5A31C232C4CE}"/>
          </ac:spMkLst>
        </pc:spChg>
        <pc:picChg chg="add mod">
          <ac:chgData name="Ksenia  Herbst-Buchwald" userId="eaba6ecf-a6f6-4685-bd25-4168b5da80a1" providerId="ADAL" clId="{D15D2A30-31B9-474F-80D0-0E775353D848}" dt="2021-09-20T15:49:30.884" v="494" actId="1076"/>
          <ac:picMkLst>
            <pc:docMk/>
            <pc:sldMk cId="2361700562" sldId="367"/>
            <ac:picMk id="3" creationId="{1E524A62-4214-4144-8D3C-D1297975B1BD}"/>
          </ac:picMkLst>
        </pc:picChg>
        <pc:picChg chg="mod">
          <ac:chgData name="Ksenia  Herbst-Buchwald" userId="eaba6ecf-a6f6-4685-bd25-4168b5da80a1" providerId="ADAL" clId="{D15D2A30-31B9-474F-80D0-0E775353D848}" dt="2021-09-20T15:49:32.889" v="496" actId="1076"/>
          <ac:picMkLst>
            <pc:docMk/>
            <pc:sldMk cId="2361700562" sldId="367"/>
            <ac:picMk id="6" creationId="{5AC823BE-4B78-4399-BA92-301D1291AB79}"/>
          </ac:picMkLst>
        </pc:picChg>
      </pc:sldChg>
      <pc:sldChg chg="addSp delSp modSp add mod ord">
        <pc:chgData name="Ksenia  Herbst-Buchwald" userId="eaba6ecf-a6f6-4685-bd25-4168b5da80a1" providerId="ADAL" clId="{D15D2A30-31B9-474F-80D0-0E775353D848}" dt="2021-09-20T15:50:51.455" v="571" actId="122"/>
        <pc:sldMkLst>
          <pc:docMk/>
          <pc:sldMk cId="2327888417" sldId="368"/>
        </pc:sldMkLst>
        <pc:spChg chg="mod">
          <ac:chgData name="Ksenia  Herbst-Buchwald" userId="eaba6ecf-a6f6-4685-bd25-4168b5da80a1" providerId="ADAL" clId="{D15D2A30-31B9-474F-80D0-0E775353D848}" dt="2021-09-20T15:50:51.455" v="571" actId="122"/>
          <ac:spMkLst>
            <pc:docMk/>
            <pc:sldMk cId="2327888417" sldId="368"/>
            <ac:spMk id="4" creationId="{ADAE407E-F43C-46C3-84BA-5A31C232C4CE}"/>
          </ac:spMkLst>
        </pc:spChg>
        <pc:picChg chg="add mod modCrop">
          <ac:chgData name="Ksenia  Herbst-Buchwald" userId="eaba6ecf-a6f6-4685-bd25-4168b5da80a1" providerId="ADAL" clId="{D15D2A30-31B9-474F-80D0-0E775353D848}" dt="2021-09-20T15:50:48.289" v="570" actId="1076"/>
          <ac:picMkLst>
            <pc:docMk/>
            <pc:sldMk cId="2327888417" sldId="368"/>
            <ac:picMk id="3" creationId="{B1316ABE-D659-4B7F-8860-0DE607A86843}"/>
          </ac:picMkLst>
        </pc:picChg>
        <pc:picChg chg="del">
          <ac:chgData name="Ksenia  Herbst-Buchwald" userId="eaba6ecf-a6f6-4685-bd25-4168b5da80a1" providerId="ADAL" clId="{D15D2A30-31B9-474F-80D0-0E775353D848}" dt="2021-09-20T15:50:00.765" v="565" actId="478"/>
          <ac:picMkLst>
            <pc:docMk/>
            <pc:sldMk cId="2327888417" sldId="368"/>
            <ac:picMk id="6" creationId="{5AC823BE-4B78-4399-BA92-301D1291AB79}"/>
          </ac:picMkLst>
        </pc:picChg>
      </pc:sldChg>
      <pc:sldChg chg="addSp modSp new mod modClrScheme chgLayout">
        <pc:chgData name="Ksenia  Herbst-Buchwald" userId="eaba6ecf-a6f6-4685-bd25-4168b5da80a1" providerId="ADAL" clId="{D15D2A30-31B9-474F-80D0-0E775353D848}" dt="2021-09-20T15:57:54.961" v="695" actId="1076"/>
        <pc:sldMkLst>
          <pc:docMk/>
          <pc:sldMk cId="3788549651" sldId="369"/>
        </pc:sldMkLst>
        <pc:spChg chg="mod ord">
          <ac:chgData name="Ksenia  Herbst-Buchwald" userId="eaba6ecf-a6f6-4685-bd25-4168b5da80a1" providerId="ADAL" clId="{D15D2A30-31B9-474F-80D0-0E775353D848}" dt="2021-09-20T15:57:00.325" v="619" actId="700"/>
          <ac:spMkLst>
            <pc:docMk/>
            <pc:sldMk cId="3788549651" sldId="369"/>
            <ac:spMk id="2" creationId="{00BF05E6-C942-4257-AB58-F09C6FE80041}"/>
          </ac:spMkLst>
        </pc:spChg>
        <pc:spChg chg="add mod ord">
          <ac:chgData name="Ksenia  Herbst-Buchwald" userId="eaba6ecf-a6f6-4685-bd25-4168b5da80a1" providerId="ADAL" clId="{D15D2A30-31B9-474F-80D0-0E775353D848}" dt="2021-09-20T15:57:25.762" v="691" actId="113"/>
          <ac:spMkLst>
            <pc:docMk/>
            <pc:sldMk cId="3788549651" sldId="369"/>
            <ac:spMk id="3" creationId="{9DD2193C-DB89-4E4A-A7F2-6EE895DDE9B8}"/>
          </ac:spMkLst>
        </pc:spChg>
        <pc:picChg chg="add mod">
          <ac:chgData name="Ksenia  Herbst-Buchwald" userId="eaba6ecf-a6f6-4685-bd25-4168b5da80a1" providerId="ADAL" clId="{D15D2A30-31B9-474F-80D0-0E775353D848}" dt="2021-09-20T15:57:54.961" v="695" actId="1076"/>
          <ac:picMkLst>
            <pc:docMk/>
            <pc:sldMk cId="3788549651" sldId="369"/>
            <ac:picMk id="5" creationId="{4B122E1A-DAA0-4DB5-98BC-C15DDB72430F}"/>
          </ac:picMkLst>
        </pc:picChg>
      </pc:sldChg>
    </pc:docChg>
  </pc:docChgLst>
  <pc:docChgLst>
    <pc:chgData name="Ewa Górczak" userId="S::ewa.gorczak@odnpoznan.edu.pl::649bb795-0b05-45ef-bc16-b1d41bb9a761" providerId="AD" clId="Web-{FEE896F8-EB75-F6C1-0B2D-9F6F7F18AAE3}"/>
    <pc:docChg chg="addSld modSld">
      <pc:chgData name="Ewa Górczak" userId="S::ewa.gorczak@odnpoznan.edu.pl::649bb795-0b05-45ef-bc16-b1d41bb9a761" providerId="AD" clId="Web-{FEE896F8-EB75-F6C1-0B2D-9F6F7F18AAE3}" dt="2020-10-08T16:26:39.233" v="392" actId="20577"/>
      <pc:docMkLst>
        <pc:docMk/>
      </pc:docMkLst>
      <pc:sldChg chg="modSp">
        <pc:chgData name="Ewa Górczak" userId="S::ewa.gorczak@odnpoznan.edu.pl::649bb795-0b05-45ef-bc16-b1d41bb9a761" providerId="AD" clId="Web-{FEE896F8-EB75-F6C1-0B2D-9F6F7F18AAE3}" dt="2020-10-08T16:24:38.106" v="356" actId="20577"/>
        <pc:sldMkLst>
          <pc:docMk/>
          <pc:sldMk cId="384087758" sldId="316"/>
        </pc:sldMkLst>
        <pc:spChg chg="mod">
          <ac:chgData name="Ewa Górczak" userId="S::ewa.gorczak@odnpoznan.edu.pl::649bb795-0b05-45ef-bc16-b1d41bb9a761" providerId="AD" clId="Web-{FEE896F8-EB75-F6C1-0B2D-9F6F7F18AAE3}" dt="2020-10-08T16:24:38.106" v="356" actId="20577"/>
          <ac:spMkLst>
            <pc:docMk/>
            <pc:sldMk cId="384087758" sldId="316"/>
            <ac:spMk id="2" creationId="{00000000-0000-0000-0000-000000000000}"/>
          </ac:spMkLst>
        </pc:spChg>
      </pc:sldChg>
      <pc:sldChg chg="delSp modSp">
        <pc:chgData name="Ewa Górczak" userId="S::ewa.gorczak@odnpoznan.edu.pl::649bb795-0b05-45ef-bc16-b1d41bb9a761" providerId="AD" clId="Web-{FEE896F8-EB75-F6C1-0B2D-9F6F7F18AAE3}" dt="2020-10-08T16:25:18.294" v="365" actId="20577"/>
        <pc:sldMkLst>
          <pc:docMk/>
          <pc:sldMk cId="51159662" sldId="321"/>
        </pc:sldMkLst>
        <pc:spChg chg="mod">
          <ac:chgData name="Ewa Górczak" userId="S::ewa.gorczak@odnpoznan.edu.pl::649bb795-0b05-45ef-bc16-b1d41bb9a761" providerId="AD" clId="Web-{FEE896F8-EB75-F6C1-0B2D-9F6F7F18AAE3}" dt="2020-10-08T16:25:18.294" v="365" actId="20577"/>
          <ac:spMkLst>
            <pc:docMk/>
            <pc:sldMk cId="51159662" sldId="321"/>
            <ac:spMk id="2" creationId="{00000000-0000-0000-0000-000000000000}"/>
          </ac:spMkLst>
        </pc:spChg>
        <pc:graphicFrameChg chg="del">
          <ac:chgData name="Ewa Górczak" userId="S::ewa.gorczak@odnpoznan.edu.pl::649bb795-0b05-45ef-bc16-b1d41bb9a761" providerId="AD" clId="Web-{FEE896F8-EB75-F6C1-0B2D-9F6F7F18AAE3}" dt="2020-10-08T15:35:39.032" v="282"/>
          <ac:graphicFrameMkLst>
            <pc:docMk/>
            <pc:sldMk cId="51159662" sldId="321"/>
            <ac:graphicFrameMk id="9" creationId="{00000000-0000-0000-0000-000000000000}"/>
          </ac:graphicFrameMkLst>
        </pc:graphicFrameChg>
      </pc:sldChg>
      <pc:sldChg chg="modSp">
        <pc:chgData name="Ewa Górczak" userId="S::ewa.gorczak@odnpoznan.edu.pl::649bb795-0b05-45ef-bc16-b1d41bb9a761" providerId="AD" clId="Web-{FEE896F8-EB75-F6C1-0B2D-9F6F7F18AAE3}" dt="2020-10-08T16:25:28.122" v="370" actId="20577"/>
        <pc:sldMkLst>
          <pc:docMk/>
          <pc:sldMk cId="2066373468" sldId="323"/>
        </pc:sldMkLst>
        <pc:spChg chg="mod">
          <ac:chgData name="Ewa Górczak" userId="S::ewa.gorczak@odnpoznan.edu.pl::649bb795-0b05-45ef-bc16-b1d41bb9a761" providerId="AD" clId="Web-{FEE896F8-EB75-F6C1-0B2D-9F6F7F18AAE3}" dt="2020-10-08T16:25:28.122" v="370" actId="20577"/>
          <ac:spMkLst>
            <pc:docMk/>
            <pc:sldMk cId="2066373468" sldId="323"/>
            <ac:spMk id="2" creationId="{00000000-0000-0000-0000-000000000000}"/>
          </ac:spMkLst>
        </pc:spChg>
        <pc:spChg chg="mod">
          <ac:chgData name="Ewa Górczak" userId="S::ewa.gorczak@odnpoznan.edu.pl::649bb795-0b05-45ef-bc16-b1d41bb9a761" providerId="AD" clId="Web-{FEE896F8-EB75-F6C1-0B2D-9F6F7F18AAE3}" dt="2020-10-08T15:11:45.844" v="31" actId="20577"/>
          <ac:spMkLst>
            <pc:docMk/>
            <pc:sldMk cId="2066373468" sldId="323"/>
            <ac:spMk id="14" creationId="{00000000-0000-0000-0000-000000000000}"/>
          </ac:spMkLst>
        </pc:spChg>
        <pc:picChg chg="mod">
          <ac:chgData name="Ewa Górczak" userId="S::ewa.gorczak@odnpoznan.edu.pl::649bb795-0b05-45ef-bc16-b1d41bb9a761" providerId="AD" clId="Web-{FEE896F8-EB75-F6C1-0B2D-9F6F7F18AAE3}" dt="2020-10-08T15:35:27.422" v="281" actId="1076"/>
          <ac:picMkLst>
            <pc:docMk/>
            <pc:sldMk cId="2066373468" sldId="323"/>
            <ac:picMk id="4" creationId="{00000000-0000-0000-0000-000000000000}"/>
          </ac:picMkLst>
        </pc:picChg>
      </pc:sldChg>
      <pc:sldChg chg="modSp">
        <pc:chgData name="Ewa Górczak" userId="S::ewa.gorczak@odnpoznan.edu.pl::649bb795-0b05-45ef-bc16-b1d41bb9a761" providerId="AD" clId="Web-{FEE896F8-EB75-F6C1-0B2D-9F6F7F18AAE3}" dt="2020-10-08T16:26:27.452" v="390" actId="20577"/>
        <pc:sldMkLst>
          <pc:docMk/>
          <pc:sldMk cId="2000581891" sldId="327"/>
        </pc:sldMkLst>
        <pc:spChg chg="mod">
          <ac:chgData name="Ewa Górczak" userId="S::ewa.gorczak@odnpoznan.edu.pl::649bb795-0b05-45ef-bc16-b1d41bb9a761" providerId="AD" clId="Web-{FEE896F8-EB75-F6C1-0B2D-9F6F7F18AAE3}" dt="2020-10-08T16:26:27.452" v="390" actId="20577"/>
          <ac:spMkLst>
            <pc:docMk/>
            <pc:sldMk cId="2000581891" sldId="327"/>
            <ac:spMk id="2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E896F8-EB75-F6C1-0B2D-9F6F7F18AAE3}" dt="2020-10-08T16:26:17.295" v="386" actId="20577"/>
        <pc:sldMkLst>
          <pc:docMk/>
          <pc:sldMk cId="711630573" sldId="340"/>
        </pc:sldMkLst>
        <pc:spChg chg="mod">
          <ac:chgData name="Ewa Górczak" userId="S::ewa.gorczak@odnpoznan.edu.pl::649bb795-0b05-45ef-bc16-b1d41bb9a761" providerId="AD" clId="Web-{FEE896F8-EB75-F6C1-0B2D-9F6F7F18AAE3}" dt="2020-10-08T16:26:17.295" v="386" actId="20577"/>
          <ac:spMkLst>
            <pc:docMk/>
            <pc:sldMk cId="711630573" sldId="340"/>
            <ac:spMk id="2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E896F8-EB75-F6C1-0B2D-9F6F7F18AAE3}" dt="2020-10-08T16:24:05.136" v="347" actId="20577"/>
        <pc:sldMkLst>
          <pc:docMk/>
          <pc:sldMk cId="693562224" sldId="345"/>
        </pc:sldMkLst>
        <pc:spChg chg="mod">
          <ac:chgData name="Ewa Górczak" userId="S::ewa.gorczak@odnpoznan.edu.pl::649bb795-0b05-45ef-bc16-b1d41bb9a761" providerId="AD" clId="Web-{FEE896F8-EB75-F6C1-0B2D-9F6F7F18AAE3}" dt="2020-10-08T16:24:05.136" v="347" actId="20577"/>
          <ac:spMkLst>
            <pc:docMk/>
            <pc:sldMk cId="693562224" sldId="345"/>
            <ac:spMk id="2" creationId="{00000000-0000-0000-0000-000000000000}"/>
          </ac:spMkLst>
        </pc:spChg>
        <pc:spChg chg="mod">
          <ac:chgData name="Ewa Górczak" userId="S::ewa.gorczak@odnpoznan.edu.pl::649bb795-0b05-45ef-bc16-b1d41bb9a761" providerId="AD" clId="Web-{FEE896F8-EB75-F6C1-0B2D-9F6F7F18AAE3}" dt="2020-10-08T16:04:51.801" v="300" actId="20577"/>
          <ac:spMkLst>
            <pc:docMk/>
            <pc:sldMk cId="693562224" sldId="345"/>
            <ac:spMk id="3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E896F8-EB75-F6C1-0B2D-9F6F7F18AAE3}" dt="2020-10-08T16:23:46.417" v="341" actId="20577"/>
        <pc:sldMkLst>
          <pc:docMk/>
          <pc:sldMk cId="1382999151" sldId="348"/>
        </pc:sldMkLst>
        <pc:spChg chg="mod">
          <ac:chgData name="Ewa Górczak" userId="S::ewa.gorczak@odnpoznan.edu.pl::649bb795-0b05-45ef-bc16-b1d41bb9a761" providerId="AD" clId="Web-{FEE896F8-EB75-F6C1-0B2D-9F6F7F18AAE3}" dt="2020-10-08T16:23:46.417" v="341" actId="20577"/>
          <ac:spMkLst>
            <pc:docMk/>
            <pc:sldMk cId="1382999151" sldId="348"/>
            <ac:spMk id="2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E896F8-EB75-F6C1-0B2D-9F6F7F18AAE3}" dt="2020-10-08T16:23:54.042" v="343" actId="20577"/>
        <pc:sldMkLst>
          <pc:docMk/>
          <pc:sldMk cId="1659955586" sldId="349"/>
        </pc:sldMkLst>
        <pc:spChg chg="mod">
          <ac:chgData name="Ewa Górczak" userId="S::ewa.gorczak@odnpoznan.edu.pl::649bb795-0b05-45ef-bc16-b1d41bb9a761" providerId="AD" clId="Web-{FEE896F8-EB75-F6C1-0B2D-9F6F7F18AAE3}" dt="2020-10-08T16:23:54.042" v="343" actId="20577"/>
          <ac:spMkLst>
            <pc:docMk/>
            <pc:sldMk cId="1659955586" sldId="349"/>
            <ac:spMk id="2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E896F8-EB75-F6C1-0B2D-9F6F7F18AAE3}" dt="2020-10-08T16:24:50.497" v="361" actId="20577"/>
        <pc:sldMkLst>
          <pc:docMk/>
          <pc:sldMk cId="3960102562" sldId="350"/>
        </pc:sldMkLst>
        <pc:spChg chg="mod">
          <ac:chgData name="Ewa Górczak" userId="S::ewa.gorczak@odnpoznan.edu.pl::649bb795-0b05-45ef-bc16-b1d41bb9a761" providerId="AD" clId="Web-{FEE896F8-EB75-F6C1-0B2D-9F6F7F18AAE3}" dt="2020-10-08T16:24:50.497" v="361" actId="20577"/>
          <ac:spMkLst>
            <pc:docMk/>
            <pc:sldMk cId="3960102562" sldId="350"/>
            <ac:spMk id="2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E896F8-EB75-F6C1-0B2D-9F6F7F18AAE3}" dt="2020-10-08T16:25:40.701" v="375" actId="20577"/>
        <pc:sldMkLst>
          <pc:docMk/>
          <pc:sldMk cId="2480011163" sldId="351"/>
        </pc:sldMkLst>
        <pc:spChg chg="mod">
          <ac:chgData name="Ewa Górczak" userId="S::ewa.gorczak@odnpoznan.edu.pl::649bb795-0b05-45ef-bc16-b1d41bb9a761" providerId="AD" clId="Web-{FEE896F8-EB75-F6C1-0B2D-9F6F7F18AAE3}" dt="2020-10-08T16:25:40.701" v="375" actId="20577"/>
          <ac:spMkLst>
            <pc:docMk/>
            <pc:sldMk cId="2480011163" sldId="351"/>
            <ac:spMk id="2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E896F8-EB75-F6C1-0B2D-9F6F7F18AAE3}" dt="2020-10-08T16:25:53.670" v="378" actId="20577"/>
        <pc:sldMkLst>
          <pc:docMk/>
          <pc:sldMk cId="3405753741" sldId="360"/>
        </pc:sldMkLst>
        <pc:spChg chg="mod">
          <ac:chgData name="Ewa Górczak" userId="S::ewa.gorczak@odnpoznan.edu.pl::649bb795-0b05-45ef-bc16-b1d41bb9a761" providerId="AD" clId="Web-{FEE896F8-EB75-F6C1-0B2D-9F6F7F18AAE3}" dt="2020-10-08T16:25:53.670" v="378" actId="20577"/>
          <ac:spMkLst>
            <pc:docMk/>
            <pc:sldMk cId="3405753741" sldId="360"/>
            <ac:spMk id="2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E896F8-EB75-F6C1-0B2D-9F6F7F18AAE3}" dt="2020-10-08T16:26:06.482" v="382" actId="20577"/>
        <pc:sldMkLst>
          <pc:docMk/>
          <pc:sldMk cId="3132881412" sldId="361"/>
        </pc:sldMkLst>
        <pc:spChg chg="mod">
          <ac:chgData name="Ewa Górczak" userId="S::ewa.gorczak@odnpoznan.edu.pl::649bb795-0b05-45ef-bc16-b1d41bb9a761" providerId="AD" clId="Web-{FEE896F8-EB75-F6C1-0B2D-9F6F7F18AAE3}" dt="2020-10-08T16:26:06.482" v="382" actId="20577"/>
          <ac:spMkLst>
            <pc:docMk/>
            <pc:sldMk cId="3132881412" sldId="361"/>
            <ac:spMk id="2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E896F8-EB75-F6C1-0B2D-9F6F7F18AAE3}" dt="2020-10-08T14:29:15.599" v="2" actId="20577"/>
        <pc:sldMkLst>
          <pc:docMk/>
          <pc:sldMk cId="637121435" sldId="362"/>
        </pc:sldMkLst>
        <pc:spChg chg="mod">
          <ac:chgData name="Ewa Górczak" userId="S::ewa.gorczak@odnpoznan.edu.pl::649bb795-0b05-45ef-bc16-b1d41bb9a761" providerId="AD" clId="Web-{FEE896F8-EB75-F6C1-0B2D-9F6F7F18AAE3}" dt="2020-10-08T14:29:15.599" v="2" actId="20577"/>
          <ac:spMkLst>
            <pc:docMk/>
            <pc:sldMk cId="637121435" sldId="362"/>
            <ac:spMk id="3" creationId="{B6D545B5-78A5-4964-A3AE-EF61DA8F420C}"/>
          </ac:spMkLst>
        </pc:spChg>
      </pc:sldChg>
      <pc:sldChg chg="delSp modSp add replId">
        <pc:chgData name="Ewa Górczak" userId="S::ewa.gorczak@odnpoznan.edu.pl::649bb795-0b05-45ef-bc16-b1d41bb9a761" providerId="AD" clId="Web-{FEE896F8-EB75-F6C1-0B2D-9F6F7F18AAE3}" dt="2020-10-08T16:15:56.658" v="303" actId="20577"/>
        <pc:sldMkLst>
          <pc:docMk/>
          <pc:sldMk cId="4146385486" sldId="364"/>
        </pc:sldMkLst>
        <pc:spChg chg="mod">
          <ac:chgData name="Ewa Górczak" userId="S::ewa.gorczak@odnpoznan.edu.pl::649bb795-0b05-45ef-bc16-b1d41bb9a761" providerId="AD" clId="Web-{FEE896F8-EB75-F6C1-0B2D-9F6F7F18AAE3}" dt="2020-10-08T15:30:44.072" v="248" actId="20577"/>
          <ac:spMkLst>
            <pc:docMk/>
            <pc:sldMk cId="4146385486" sldId="364"/>
            <ac:spMk id="2" creationId="{00000000-0000-0000-0000-000000000000}"/>
          </ac:spMkLst>
        </pc:spChg>
        <pc:spChg chg="mod">
          <ac:chgData name="Ewa Górczak" userId="S::ewa.gorczak@odnpoznan.edu.pl::649bb795-0b05-45ef-bc16-b1d41bb9a761" providerId="AD" clId="Web-{FEE896F8-EB75-F6C1-0B2D-9F6F7F18AAE3}" dt="2020-10-08T16:15:56.658" v="303" actId="20577"/>
          <ac:spMkLst>
            <pc:docMk/>
            <pc:sldMk cId="4146385486" sldId="364"/>
            <ac:spMk id="3" creationId="{00000000-0000-0000-0000-000000000000}"/>
          </ac:spMkLst>
        </pc:spChg>
        <pc:spChg chg="del">
          <ac:chgData name="Ewa Górczak" userId="S::ewa.gorczak@odnpoznan.edu.pl::649bb795-0b05-45ef-bc16-b1d41bb9a761" providerId="AD" clId="Web-{FEE896F8-EB75-F6C1-0B2D-9F6F7F18AAE3}" dt="2020-10-08T15:16:26.756" v="38"/>
          <ac:spMkLst>
            <pc:docMk/>
            <pc:sldMk cId="4146385486" sldId="364"/>
            <ac:spMk id="11" creationId="{00000000-0000-0000-0000-000000000000}"/>
          </ac:spMkLst>
        </pc:spChg>
        <pc:spChg chg="del">
          <ac:chgData name="Ewa Górczak" userId="S::ewa.gorczak@odnpoznan.edu.pl::649bb795-0b05-45ef-bc16-b1d41bb9a761" providerId="AD" clId="Web-{FEE896F8-EB75-F6C1-0B2D-9F6F7F18AAE3}" dt="2020-10-08T15:16:29.100" v="39"/>
          <ac:spMkLst>
            <pc:docMk/>
            <pc:sldMk cId="4146385486" sldId="364"/>
            <ac:spMk id="13" creationId="{00000000-0000-0000-0000-000000000000}"/>
          </ac:spMkLst>
        </pc:spChg>
        <pc:spChg chg="mod">
          <ac:chgData name="Ewa Górczak" userId="S::ewa.gorczak@odnpoznan.edu.pl::649bb795-0b05-45ef-bc16-b1d41bb9a761" providerId="AD" clId="Web-{FEE896F8-EB75-F6C1-0B2D-9F6F7F18AAE3}" dt="2020-10-08T15:23:33.063" v="51" actId="1076"/>
          <ac:spMkLst>
            <pc:docMk/>
            <pc:sldMk cId="4146385486" sldId="364"/>
            <ac:spMk id="14" creationId="{00000000-0000-0000-0000-000000000000}"/>
          </ac:spMkLst>
        </pc:spChg>
        <pc:picChg chg="del">
          <ac:chgData name="Ewa Górczak" userId="S::ewa.gorczak@odnpoznan.edu.pl::649bb795-0b05-45ef-bc16-b1d41bb9a761" providerId="AD" clId="Web-{FEE896F8-EB75-F6C1-0B2D-9F6F7F18AAE3}" dt="2020-10-08T15:16:40.928" v="44"/>
          <ac:picMkLst>
            <pc:docMk/>
            <pc:sldMk cId="4146385486" sldId="364"/>
            <ac:picMk id="4" creationId="{00000000-0000-0000-0000-000000000000}"/>
          </ac:picMkLst>
        </pc:picChg>
      </pc:sldChg>
      <pc:sldChg chg="addSp delSp modSp new">
        <pc:chgData name="Ewa Górczak" userId="S::ewa.gorczak@odnpoznan.edu.pl::649bb795-0b05-45ef-bc16-b1d41bb9a761" providerId="AD" clId="Web-{FEE896F8-EB75-F6C1-0B2D-9F6F7F18AAE3}" dt="2020-10-08T16:26:39.233" v="392" actId="20577"/>
        <pc:sldMkLst>
          <pc:docMk/>
          <pc:sldMk cId="3366452915" sldId="365"/>
        </pc:sldMkLst>
        <pc:spChg chg="mod">
          <ac:chgData name="Ewa Górczak" userId="S::ewa.gorczak@odnpoznan.edu.pl::649bb795-0b05-45ef-bc16-b1d41bb9a761" providerId="AD" clId="Web-{FEE896F8-EB75-F6C1-0B2D-9F6F7F18AAE3}" dt="2020-10-08T16:26:39.233" v="392" actId="20577"/>
          <ac:spMkLst>
            <pc:docMk/>
            <pc:sldMk cId="3366452915" sldId="365"/>
            <ac:spMk id="2" creationId="{819E68A9-CDC4-4ED5-A2DE-26BD9F53CA69}"/>
          </ac:spMkLst>
        </pc:spChg>
        <pc:spChg chg="mod">
          <ac:chgData name="Ewa Górczak" userId="S::ewa.gorczak@odnpoznan.edu.pl::649bb795-0b05-45ef-bc16-b1d41bb9a761" providerId="AD" clId="Web-{FEE896F8-EB75-F6C1-0B2D-9F6F7F18AAE3}" dt="2020-10-08T16:22:28.275" v="335" actId="20577"/>
          <ac:spMkLst>
            <pc:docMk/>
            <pc:sldMk cId="3366452915" sldId="365"/>
            <ac:spMk id="3" creationId="{7DF90169-965D-4035-A5DC-F411F4EFE562}"/>
          </ac:spMkLst>
        </pc:spChg>
        <pc:spChg chg="add del">
          <ac:chgData name="Ewa Górczak" userId="S::ewa.gorczak@odnpoznan.edu.pl::649bb795-0b05-45ef-bc16-b1d41bb9a761" providerId="AD" clId="Web-{FEE896F8-EB75-F6C1-0B2D-9F6F7F18AAE3}" dt="2020-10-08T16:20:54.898" v="325"/>
          <ac:spMkLst>
            <pc:docMk/>
            <pc:sldMk cId="3366452915" sldId="365"/>
            <ac:spMk id="4" creationId="{2AE1B0D8-6A8B-4E2E-B1B4-725F39ABD8BC}"/>
          </ac:spMkLst>
        </pc:spChg>
        <pc:picChg chg="add mod">
          <ac:chgData name="Ewa Górczak" userId="S::ewa.gorczak@odnpoznan.edu.pl::649bb795-0b05-45ef-bc16-b1d41bb9a761" providerId="AD" clId="Web-{FEE896F8-EB75-F6C1-0B2D-9F6F7F18AAE3}" dt="2020-10-08T16:21:08.273" v="327" actId="1076"/>
          <ac:picMkLst>
            <pc:docMk/>
            <pc:sldMk cId="3366452915" sldId="365"/>
            <ac:picMk id="5" creationId="{03D3DF48-1532-4DEC-A1F2-D0C2872C3B2C}"/>
          </ac:picMkLst>
        </pc:picChg>
        <pc:picChg chg="add mod">
          <ac:chgData name="Ewa Górczak" userId="S::ewa.gorczak@odnpoznan.edu.pl::649bb795-0b05-45ef-bc16-b1d41bb9a761" providerId="AD" clId="Web-{FEE896F8-EB75-F6C1-0B2D-9F6F7F18AAE3}" dt="2020-10-08T16:21:45.930" v="331" actId="1076"/>
          <ac:picMkLst>
            <pc:docMk/>
            <pc:sldMk cId="3366452915" sldId="365"/>
            <ac:picMk id="6" creationId="{AC699A51-BA7F-442A-8741-3BF0E905A081}"/>
          </ac:picMkLst>
        </pc:picChg>
      </pc:sldChg>
    </pc:docChg>
  </pc:docChgLst>
  <pc:docChgLst>
    <pc:chgData name="Ewa Górczak" userId="S::ewa.gorczak@odnpoznan.edu.pl::649bb795-0b05-45ef-bc16-b1d41bb9a761" providerId="AD" clId="Web-{FED5ACF3-CB93-D7E1-02AC-A03B5A0114BA}"/>
    <pc:docChg chg="delSld modSld">
      <pc:chgData name="Ewa Górczak" userId="S::ewa.gorczak@odnpoznan.edu.pl::649bb795-0b05-45ef-bc16-b1d41bb9a761" providerId="AD" clId="Web-{FED5ACF3-CB93-D7E1-02AC-A03B5A0114BA}" dt="2020-10-06T15:28:14.504" v="15" actId="20577"/>
      <pc:docMkLst>
        <pc:docMk/>
      </pc:docMkLst>
      <pc:sldChg chg="modSp">
        <pc:chgData name="Ewa Górczak" userId="S::ewa.gorczak@odnpoznan.edu.pl::649bb795-0b05-45ef-bc16-b1d41bb9a761" providerId="AD" clId="Web-{FED5ACF3-CB93-D7E1-02AC-A03B5A0114BA}" dt="2020-10-06T14:21:55.436" v="4" actId="20577"/>
        <pc:sldMkLst>
          <pc:docMk/>
          <pc:sldMk cId="384087758" sldId="316"/>
        </pc:sldMkLst>
        <pc:spChg chg="mod">
          <ac:chgData name="Ewa Górczak" userId="S::ewa.gorczak@odnpoznan.edu.pl::649bb795-0b05-45ef-bc16-b1d41bb9a761" providerId="AD" clId="Web-{FED5ACF3-CB93-D7E1-02AC-A03B5A0114BA}" dt="2020-10-06T14:21:55.436" v="4" actId="20577"/>
          <ac:spMkLst>
            <pc:docMk/>
            <pc:sldMk cId="384087758" sldId="316"/>
            <ac:spMk id="3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D5ACF3-CB93-D7E1-02AC-A03B5A0114BA}" dt="2020-10-06T14:22:37.390" v="6" actId="20577"/>
        <pc:sldMkLst>
          <pc:docMk/>
          <pc:sldMk cId="51159662" sldId="321"/>
        </pc:sldMkLst>
        <pc:spChg chg="mod">
          <ac:chgData name="Ewa Górczak" userId="S::ewa.gorczak@odnpoznan.edu.pl::649bb795-0b05-45ef-bc16-b1d41bb9a761" providerId="AD" clId="Web-{FED5ACF3-CB93-D7E1-02AC-A03B5A0114BA}" dt="2020-10-06T14:22:37.390" v="6" actId="20577"/>
          <ac:spMkLst>
            <pc:docMk/>
            <pc:sldMk cId="51159662" sldId="321"/>
            <ac:spMk id="3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D5ACF3-CB93-D7E1-02AC-A03B5A0114BA}" dt="2020-10-06T14:24:18.032" v="8" actId="20577"/>
        <pc:sldMkLst>
          <pc:docMk/>
          <pc:sldMk cId="2066373468" sldId="323"/>
        </pc:sldMkLst>
        <pc:spChg chg="mod">
          <ac:chgData name="Ewa Górczak" userId="S::ewa.gorczak@odnpoznan.edu.pl::649bb795-0b05-45ef-bc16-b1d41bb9a761" providerId="AD" clId="Web-{FED5ACF3-CB93-D7E1-02AC-A03B5A0114BA}" dt="2020-10-06T14:24:18.032" v="8" actId="20577"/>
          <ac:spMkLst>
            <pc:docMk/>
            <pc:sldMk cId="2066373468" sldId="323"/>
            <ac:spMk id="3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D5ACF3-CB93-D7E1-02AC-A03B5A0114BA}" dt="2020-10-06T15:28:14.504" v="15" actId="20577"/>
        <pc:sldMkLst>
          <pc:docMk/>
          <pc:sldMk cId="2000581891" sldId="327"/>
        </pc:sldMkLst>
        <pc:spChg chg="mod">
          <ac:chgData name="Ewa Górczak" userId="S::ewa.gorczak@odnpoznan.edu.pl::649bb795-0b05-45ef-bc16-b1d41bb9a761" providerId="AD" clId="Web-{FED5ACF3-CB93-D7E1-02AC-A03B5A0114BA}" dt="2020-10-06T15:28:14.504" v="15" actId="20577"/>
          <ac:spMkLst>
            <pc:docMk/>
            <pc:sldMk cId="2000581891" sldId="327"/>
            <ac:spMk id="8" creationId="{00000000-0000-0000-0000-000000000000}"/>
          </ac:spMkLst>
        </pc:spChg>
      </pc:sldChg>
      <pc:sldChg chg="del">
        <pc:chgData name="Ewa Górczak" userId="S::ewa.gorczak@odnpoznan.edu.pl::649bb795-0b05-45ef-bc16-b1d41bb9a761" providerId="AD" clId="Web-{FED5ACF3-CB93-D7E1-02AC-A03B5A0114BA}" dt="2020-10-06T15:27:45.222" v="12"/>
        <pc:sldMkLst>
          <pc:docMk/>
          <pc:sldMk cId="1446444000" sldId="332"/>
        </pc:sldMkLst>
      </pc:sldChg>
      <pc:sldChg chg="modSp">
        <pc:chgData name="Ewa Górczak" userId="S::ewa.gorczak@odnpoznan.edu.pl::649bb795-0b05-45ef-bc16-b1d41bb9a761" providerId="AD" clId="Web-{FED5ACF3-CB93-D7E1-02AC-A03B5A0114BA}" dt="2020-10-06T15:27:00.081" v="11" actId="20577"/>
        <pc:sldMkLst>
          <pc:docMk/>
          <pc:sldMk cId="711630573" sldId="340"/>
        </pc:sldMkLst>
        <pc:spChg chg="mod">
          <ac:chgData name="Ewa Górczak" userId="S::ewa.gorczak@odnpoznan.edu.pl::649bb795-0b05-45ef-bc16-b1d41bb9a761" providerId="AD" clId="Web-{FED5ACF3-CB93-D7E1-02AC-A03B5A0114BA}" dt="2020-10-06T15:27:00.081" v="11" actId="20577"/>
          <ac:spMkLst>
            <pc:docMk/>
            <pc:sldMk cId="711630573" sldId="340"/>
            <ac:spMk id="6" creationId="{00000000-0000-0000-0000-000000000000}"/>
          </ac:spMkLst>
        </pc:spChg>
      </pc:sldChg>
      <pc:sldChg chg="modSp">
        <pc:chgData name="Ewa Górczak" userId="S::ewa.gorczak@odnpoznan.edu.pl::649bb795-0b05-45ef-bc16-b1d41bb9a761" providerId="AD" clId="Web-{FED5ACF3-CB93-D7E1-02AC-A03B5A0114BA}" dt="2020-10-06T14:21:28.233" v="2" actId="20577"/>
        <pc:sldMkLst>
          <pc:docMk/>
          <pc:sldMk cId="693562224" sldId="345"/>
        </pc:sldMkLst>
        <pc:spChg chg="mod">
          <ac:chgData name="Ewa Górczak" userId="S::ewa.gorczak@odnpoznan.edu.pl::649bb795-0b05-45ef-bc16-b1d41bb9a761" providerId="AD" clId="Web-{FED5ACF3-CB93-D7E1-02AC-A03B5A0114BA}" dt="2020-10-06T14:21:28.233" v="2" actId="20577"/>
          <ac:spMkLst>
            <pc:docMk/>
            <pc:sldMk cId="693562224" sldId="345"/>
            <ac:spMk id="3" creationId="{00000000-0000-0000-0000-000000000000}"/>
          </ac:spMkLst>
        </pc:spChg>
      </pc:sldChg>
    </pc:docChg>
  </pc:docChgLst>
  <pc:docChgLst>
    <pc:chgData name="Ksenia  Herbst-Buchwald" userId="eaba6ecf-a6f6-4685-bd25-4168b5da80a1" providerId="ADAL" clId="{D43FCF3E-EF55-4A4C-8408-8975DD47F440}"/>
    <pc:docChg chg="modSld">
      <pc:chgData name="Ksenia  Herbst-Buchwald" userId="eaba6ecf-a6f6-4685-bd25-4168b5da80a1" providerId="ADAL" clId="{D43FCF3E-EF55-4A4C-8408-8975DD47F440}" dt="2020-09-29T12:59:22.439" v="17" actId="1076"/>
      <pc:docMkLst>
        <pc:docMk/>
      </pc:docMkLst>
      <pc:sldChg chg="modSp mod">
        <pc:chgData name="Ksenia  Herbst-Buchwald" userId="eaba6ecf-a6f6-4685-bd25-4168b5da80a1" providerId="ADAL" clId="{D43FCF3E-EF55-4A4C-8408-8975DD47F440}" dt="2020-09-29T12:59:22.439" v="17" actId="1076"/>
        <pc:sldMkLst>
          <pc:docMk/>
          <pc:sldMk cId="3372211813" sldId="312"/>
        </pc:sldMkLst>
        <pc:spChg chg="mod">
          <ac:chgData name="Ksenia  Herbst-Buchwald" userId="eaba6ecf-a6f6-4685-bd25-4168b5da80a1" providerId="ADAL" clId="{D43FCF3E-EF55-4A4C-8408-8975DD47F440}" dt="2020-09-29T12:59:22.439" v="17" actId="1076"/>
          <ac:spMkLst>
            <pc:docMk/>
            <pc:sldMk cId="3372211813" sldId="312"/>
            <ac:spMk id="3" creationId="{00000000-0000-0000-0000-000000000000}"/>
          </ac:spMkLst>
        </pc:spChg>
      </pc:sldChg>
      <pc:sldChg chg="modSp mod">
        <pc:chgData name="Ksenia  Herbst-Buchwald" userId="eaba6ecf-a6f6-4685-bd25-4168b5da80a1" providerId="ADAL" clId="{D43FCF3E-EF55-4A4C-8408-8975DD47F440}" dt="2020-09-29T12:59:04.291" v="13" actId="1076"/>
        <pc:sldMkLst>
          <pc:docMk/>
          <pc:sldMk cId="2286001314" sldId="338"/>
        </pc:sldMkLst>
        <pc:picChg chg="mod">
          <ac:chgData name="Ksenia  Herbst-Buchwald" userId="eaba6ecf-a6f6-4685-bd25-4168b5da80a1" providerId="ADAL" clId="{D43FCF3E-EF55-4A4C-8408-8975DD47F440}" dt="2020-09-29T12:58:41.918" v="9" actId="1076"/>
          <ac:picMkLst>
            <pc:docMk/>
            <pc:sldMk cId="2286001314" sldId="338"/>
            <ac:picMk id="4" creationId="{00000000-0000-0000-0000-000000000000}"/>
          </ac:picMkLst>
        </pc:picChg>
        <pc:picChg chg="mod modCrop">
          <ac:chgData name="Ksenia  Herbst-Buchwald" userId="eaba6ecf-a6f6-4685-bd25-4168b5da80a1" providerId="ADAL" clId="{D43FCF3E-EF55-4A4C-8408-8975DD47F440}" dt="2020-09-29T12:59:04.291" v="13" actId="1076"/>
          <ac:picMkLst>
            <pc:docMk/>
            <pc:sldMk cId="2286001314" sldId="338"/>
            <ac:picMk id="6" creationId="{00000000-0000-0000-0000-000000000000}"/>
          </ac:picMkLst>
        </pc:picChg>
        <pc:picChg chg="mod modCrop">
          <ac:chgData name="Ksenia  Herbst-Buchwald" userId="eaba6ecf-a6f6-4685-bd25-4168b5da80a1" providerId="ADAL" clId="{D43FCF3E-EF55-4A4C-8408-8975DD47F440}" dt="2020-09-29T12:58:24.266" v="5" actId="1076"/>
          <ac:picMkLst>
            <pc:docMk/>
            <pc:sldMk cId="2286001314" sldId="338"/>
            <ac:picMk id="7" creationId="{00000000-0000-0000-0000-000000000000}"/>
          </ac:picMkLst>
        </pc:picChg>
        <pc:picChg chg="mod">
          <ac:chgData name="Ksenia  Herbst-Buchwald" userId="eaba6ecf-a6f6-4685-bd25-4168b5da80a1" providerId="ADAL" clId="{D43FCF3E-EF55-4A4C-8408-8975DD47F440}" dt="2020-09-29T12:58:45.468" v="10" actId="14100"/>
          <ac:picMkLst>
            <pc:docMk/>
            <pc:sldMk cId="2286001314" sldId="338"/>
            <ac:picMk id="8" creationId="{00000000-0000-0000-0000-000000000000}"/>
          </ac:picMkLst>
        </pc:picChg>
      </pc:sldChg>
    </pc:docChg>
  </pc:docChgLst>
  <pc:docChgLst>
    <pc:chgData name="Ksenia  Herbst-Buchwald" userId="S::ksenia.herbst@odnpoznan.edu.pl::eaba6ecf-a6f6-4685-bd25-4168b5da80a1" providerId="AD" clId="Web-{8EE87371-B7ED-6B6C-335C-A342BEC4FF61}"/>
    <pc:docChg chg="addSld delSld modSld sldOrd">
      <pc:chgData name="Ksenia  Herbst-Buchwald" userId="S::ksenia.herbst@odnpoznan.edu.pl::eaba6ecf-a6f6-4685-bd25-4168b5da80a1" providerId="AD" clId="Web-{8EE87371-B7ED-6B6C-335C-A342BEC4FF61}" dt="2020-10-06T13:31:13.082" v="921"/>
      <pc:docMkLst>
        <pc:docMk/>
      </pc:docMkLst>
      <pc:sldChg chg="del">
        <pc:chgData name="Ksenia  Herbst-Buchwald" userId="S::ksenia.herbst@odnpoznan.edu.pl::eaba6ecf-a6f6-4685-bd25-4168b5da80a1" providerId="AD" clId="Web-{8EE87371-B7ED-6B6C-335C-A342BEC4FF61}" dt="2020-10-06T13:30:59.003" v="920"/>
        <pc:sldMkLst>
          <pc:docMk/>
          <pc:sldMk cId="1706315079" sldId="333"/>
        </pc:sldMkLst>
      </pc:sldChg>
      <pc:sldChg chg="modSp">
        <pc:chgData name="Ksenia  Herbst-Buchwald" userId="S::ksenia.herbst@odnpoznan.edu.pl::eaba6ecf-a6f6-4685-bd25-4168b5da80a1" providerId="AD" clId="Web-{8EE87371-B7ED-6B6C-335C-A342BEC4FF61}" dt="2020-10-06T09:51:28.962" v="156" actId="20577"/>
        <pc:sldMkLst>
          <pc:docMk/>
          <pc:sldMk cId="3633841087" sldId="336"/>
        </pc:sldMkLst>
        <pc:spChg chg="mod">
          <ac:chgData name="Ksenia  Herbst-Buchwald" userId="S::ksenia.herbst@odnpoznan.edu.pl::eaba6ecf-a6f6-4685-bd25-4168b5da80a1" providerId="AD" clId="Web-{8EE87371-B7ED-6B6C-335C-A342BEC4FF61}" dt="2020-10-06T09:51:28.962" v="156" actId="20577"/>
          <ac:spMkLst>
            <pc:docMk/>
            <pc:sldMk cId="3633841087" sldId="336"/>
            <ac:spMk id="2" creationId="{00000000-0000-0000-0000-000000000000}"/>
          </ac:spMkLst>
        </pc:spChg>
        <pc:spChg chg="mod">
          <ac:chgData name="Ksenia  Herbst-Buchwald" userId="S::ksenia.herbst@odnpoznan.edu.pl::eaba6ecf-a6f6-4685-bd25-4168b5da80a1" providerId="AD" clId="Web-{8EE87371-B7ED-6B6C-335C-A342BEC4FF61}" dt="2020-10-06T09:51:26.618" v="155" actId="20577"/>
          <ac:spMkLst>
            <pc:docMk/>
            <pc:sldMk cId="3633841087" sldId="336"/>
            <ac:spMk id="3" creationId="{00000000-0000-0000-0000-000000000000}"/>
          </ac:spMkLst>
        </pc:spChg>
      </pc:sldChg>
      <pc:sldChg chg="addSp modSp">
        <pc:chgData name="Ksenia  Herbst-Buchwald" userId="S::ksenia.herbst@odnpoznan.edu.pl::eaba6ecf-a6f6-4685-bd25-4168b5da80a1" providerId="AD" clId="Web-{8EE87371-B7ED-6B6C-335C-A342BEC4FF61}" dt="2020-10-06T09:55:55.637" v="167" actId="1076"/>
        <pc:sldMkLst>
          <pc:docMk/>
          <pc:sldMk cId="2286001314" sldId="338"/>
        </pc:sldMkLst>
        <pc:picChg chg="add mod">
          <ac:chgData name="Ksenia  Herbst-Buchwald" userId="S::ksenia.herbst@odnpoznan.edu.pl::eaba6ecf-a6f6-4685-bd25-4168b5da80a1" providerId="AD" clId="Web-{8EE87371-B7ED-6B6C-335C-A342BEC4FF61}" dt="2020-10-06T09:55:04.152" v="160" actId="1076"/>
          <ac:picMkLst>
            <pc:docMk/>
            <pc:sldMk cId="2286001314" sldId="338"/>
            <ac:picMk id="3" creationId="{5C914141-4FF2-4139-96A9-8B90C2CFABEB}"/>
          </ac:picMkLst>
        </pc:picChg>
        <pc:picChg chg="add mod">
          <ac:chgData name="Ksenia  Herbst-Buchwald" userId="S::ksenia.herbst@odnpoznan.edu.pl::eaba6ecf-a6f6-4685-bd25-4168b5da80a1" providerId="AD" clId="Web-{8EE87371-B7ED-6B6C-335C-A342BEC4FF61}" dt="2020-10-06T09:55:31.152" v="162" actId="1076"/>
          <ac:picMkLst>
            <pc:docMk/>
            <pc:sldMk cId="2286001314" sldId="338"/>
            <ac:picMk id="5" creationId="{3BB84F6A-8136-4253-AFDA-A7C8B4181B0B}"/>
          </ac:picMkLst>
        </pc:picChg>
        <pc:picChg chg="add mod">
          <ac:chgData name="Ksenia  Herbst-Buchwald" userId="S::ksenia.herbst@odnpoznan.edu.pl::eaba6ecf-a6f6-4685-bd25-4168b5da80a1" providerId="AD" clId="Web-{8EE87371-B7ED-6B6C-335C-A342BEC4FF61}" dt="2020-10-06T09:55:55.637" v="167" actId="1076"/>
          <ac:picMkLst>
            <pc:docMk/>
            <pc:sldMk cId="2286001314" sldId="338"/>
            <ac:picMk id="9" creationId="{8EB182EE-EA06-46D9-A8B6-96FF302C7551}"/>
          </ac:picMkLst>
        </pc:picChg>
      </pc:sldChg>
      <pc:sldChg chg="modSp">
        <pc:chgData name="Ksenia  Herbst-Buchwald" userId="S::ksenia.herbst@odnpoznan.edu.pl::eaba6ecf-a6f6-4685-bd25-4168b5da80a1" providerId="AD" clId="Web-{8EE87371-B7ED-6B6C-335C-A342BEC4FF61}" dt="2020-10-06T13:27:42.110" v="906" actId="20577"/>
        <pc:sldMkLst>
          <pc:docMk/>
          <pc:sldMk cId="3917198738" sldId="344"/>
        </pc:sldMkLst>
        <pc:spChg chg="mod">
          <ac:chgData name="Ksenia  Herbst-Buchwald" userId="S::ksenia.herbst@odnpoznan.edu.pl::eaba6ecf-a6f6-4685-bd25-4168b5da80a1" providerId="AD" clId="Web-{8EE87371-B7ED-6B6C-335C-A342BEC4FF61}" dt="2020-10-06T13:27:42.110" v="906" actId="20577"/>
          <ac:spMkLst>
            <pc:docMk/>
            <pc:sldMk cId="3917198738" sldId="344"/>
            <ac:spMk id="2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EE87371-B7ED-6B6C-335C-A342BEC4FF61}" dt="2020-10-06T13:09:57.472" v="892" actId="20577"/>
        <pc:sldMkLst>
          <pc:docMk/>
          <pc:sldMk cId="1382999151" sldId="348"/>
        </pc:sldMkLst>
        <pc:spChg chg="mod">
          <ac:chgData name="Ksenia  Herbst-Buchwald" userId="S::ksenia.herbst@odnpoznan.edu.pl::eaba6ecf-a6f6-4685-bd25-4168b5da80a1" providerId="AD" clId="Web-{8EE87371-B7ED-6B6C-335C-A342BEC4FF61}" dt="2020-10-06T10:44:59.848" v="537" actId="20577"/>
          <ac:spMkLst>
            <pc:docMk/>
            <pc:sldMk cId="1382999151" sldId="348"/>
            <ac:spMk id="2" creationId="{00000000-0000-0000-0000-000000000000}"/>
          </ac:spMkLst>
        </pc:spChg>
        <pc:spChg chg="mod">
          <ac:chgData name="Ksenia  Herbst-Buchwald" userId="S::ksenia.herbst@odnpoznan.edu.pl::eaba6ecf-a6f6-4685-bd25-4168b5da80a1" providerId="AD" clId="Web-{8EE87371-B7ED-6B6C-335C-A342BEC4FF61}" dt="2020-10-06T13:09:57.472" v="892" actId="20577"/>
          <ac:spMkLst>
            <pc:docMk/>
            <pc:sldMk cId="1382999151" sldId="348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EE87371-B7ED-6B6C-335C-A342BEC4FF61}" dt="2020-10-06T13:13:00.974" v="893" actId="20577"/>
        <pc:sldMkLst>
          <pc:docMk/>
          <pc:sldMk cId="1659955586" sldId="349"/>
        </pc:sldMkLst>
        <pc:spChg chg="mod">
          <ac:chgData name="Ksenia  Herbst-Buchwald" userId="S::ksenia.herbst@odnpoznan.edu.pl::eaba6ecf-a6f6-4685-bd25-4168b5da80a1" providerId="AD" clId="Web-{8EE87371-B7ED-6B6C-335C-A342BEC4FF61}" dt="2020-10-06T13:13:00.974" v="893" actId="20577"/>
          <ac:spMkLst>
            <pc:docMk/>
            <pc:sldMk cId="1659955586" sldId="349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EE87371-B7ED-6B6C-335C-A342BEC4FF61}" dt="2020-10-06T12:57:00.869" v="889" actId="20577"/>
        <pc:sldMkLst>
          <pc:docMk/>
          <pc:sldMk cId="3960102562" sldId="350"/>
        </pc:sldMkLst>
        <pc:spChg chg="mod">
          <ac:chgData name="Ksenia  Herbst-Buchwald" userId="S::ksenia.herbst@odnpoznan.edu.pl::eaba6ecf-a6f6-4685-bd25-4168b5da80a1" providerId="AD" clId="Web-{8EE87371-B7ED-6B6C-335C-A342BEC4FF61}" dt="2020-10-06T12:57:00.869" v="889" actId="20577"/>
          <ac:spMkLst>
            <pc:docMk/>
            <pc:sldMk cId="3960102562" sldId="350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EE87371-B7ED-6B6C-335C-A342BEC4FF61}" dt="2020-10-06T13:27:24.001" v="905" actId="20577"/>
        <pc:sldMkLst>
          <pc:docMk/>
          <pc:sldMk cId="2480011163" sldId="351"/>
        </pc:sldMkLst>
        <pc:spChg chg="mod">
          <ac:chgData name="Ksenia  Herbst-Buchwald" userId="S::ksenia.herbst@odnpoznan.edu.pl::eaba6ecf-a6f6-4685-bd25-4168b5da80a1" providerId="AD" clId="Web-{8EE87371-B7ED-6B6C-335C-A342BEC4FF61}" dt="2020-10-06T13:27:24.001" v="905" actId="20577"/>
          <ac:spMkLst>
            <pc:docMk/>
            <pc:sldMk cId="2480011163" sldId="351"/>
            <ac:spMk id="3" creationId="{00000000-0000-0000-0000-000000000000}"/>
          </ac:spMkLst>
        </pc:spChg>
      </pc:sldChg>
      <pc:sldChg chg="modSp">
        <pc:chgData name="Ksenia  Herbst-Buchwald" userId="S::ksenia.herbst@odnpoznan.edu.pl::eaba6ecf-a6f6-4685-bd25-4168b5da80a1" providerId="AD" clId="Web-{8EE87371-B7ED-6B6C-335C-A342BEC4FF61}" dt="2020-10-06T13:30:41.612" v="919" actId="20577"/>
        <pc:sldMkLst>
          <pc:docMk/>
          <pc:sldMk cId="330704411" sldId="352"/>
        </pc:sldMkLst>
        <pc:spChg chg="mod">
          <ac:chgData name="Ksenia  Herbst-Buchwald" userId="S::ksenia.herbst@odnpoznan.edu.pl::eaba6ecf-a6f6-4685-bd25-4168b5da80a1" providerId="AD" clId="Web-{8EE87371-B7ED-6B6C-335C-A342BEC4FF61}" dt="2020-10-06T13:28:50.299" v="910" actId="20577"/>
          <ac:spMkLst>
            <pc:docMk/>
            <pc:sldMk cId="330704411" sldId="352"/>
            <ac:spMk id="2" creationId="{00000000-0000-0000-0000-000000000000}"/>
          </ac:spMkLst>
        </pc:spChg>
        <pc:spChg chg="mod">
          <ac:chgData name="Ksenia  Herbst-Buchwald" userId="S::ksenia.herbst@odnpoznan.edu.pl::eaba6ecf-a6f6-4685-bd25-4168b5da80a1" providerId="AD" clId="Web-{8EE87371-B7ED-6B6C-335C-A342BEC4FF61}" dt="2020-10-06T13:30:41.612" v="919" actId="20577"/>
          <ac:spMkLst>
            <pc:docMk/>
            <pc:sldMk cId="330704411" sldId="352"/>
            <ac:spMk id="3" creationId="{00000000-0000-0000-0000-000000000000}"/>
          </ac:spMkLst>
        </pc:spChg>
      </pc:sldChg>
      <pc:sldChg chg="del">
        <pc:chgData name="Ksenia  Herbst-Buchwald" userId="S::ksenia.herbst@odnpoznan.edu.pl::eaba6ecf-a6f6-4685-bd25-4168b5da80a1" providerId="AD" clId="Web-{8EE87371-B7ED-6B6C-335C-A342BEC4FF61}" dt="2020-10-06T13:31:13.082" v="921"/>
        <pc:sldMkLst>
          <pc:docMk/>
          <pc:sldMk cId="3180097911" sldId="357"/>
        </pc:sldMkLst>
      </pc:sldChg>
      <pc:sldChg chg="modSp add replId">
        <pc:chgData name="Ksenia  Herbst-Buchwald" userId="S::ksenia.herbst@odnpoznan.edu.pl::eaba6ecf-a6f6-4685-bd25-4168b5da80a1" providerId="AD" clId="Web-{8EE87371-B7ED-6B6C-335C-A342BEC4FF61}" dt="2020-10-06T13:08:05.908" v="891" actId="20577"/>
        <pc:sldMkLst>
          <pc:docMk/>
          <pc:sldMk cId="2159299328" sldId="358"/>
        </pc:sldMkLst>
        <pc:spChg chg="mod">
          <ac:chgData name="Ksenia  Herbst-Buchwald" userId="S::ksenia.herbst@odnpoznan.edu.pl::eaba6ecf-a6f6-4685-bd25-4168b5da80a1" providerId="AD" clId="Web-{8EE87371-B7ED-6B6C-335C-A342BEC4FF61}" dt="2020-10-06T09:47:24.037" v="14" actId="20577"/>
          <ac:spMkLst>
            <pc:docMk/>
            <pc:sldMk cId="2159299328" sldId="358"/>
            <ac:spMk id="2" creationId="{00000000-0000-0000-0000-000000000000}"/>
          </ac:spMkLst>
        </pc:spChg>
        <pc:spChg chg="mod">
          <ac:chgData name="Ksenia  Herbst-Buchwald" userId="S::ksenia.herbst@odnpoznan.edu.pl::eaba6ecf-a6f6-4685-bd25-4168b5da80a1" providerId="AD" clId="Web-{8EE87371-B7ED-6B6C-335C-A342BEC4FF61}" dt="2020-10-06T13:08:05.908" v="891" actId="20577"/>
          <ac:spMkLst>
            <pc:docMk/>
            <pc:sldMk cId="2159299328" sldId="358"/>
            <ac:spMk id="3" creationId="{00000000-0000-0000-0000-000000000000}"/>
          </ac:spMkLst>
        </pc:spChg>
      </pc:sldChg>
      <pc:sldChg chg="modSp new ord">
        <pc:chgData name="Ksenia  Herbst-Buchwald" userId="S::ksenia.herbst@odnpoznan.edu.pl::eaba6ecf-a6f6-4685-bd25-4168b5da80a1" providerId="AD" clId="Web-{8EE87371-B7ED-6B6C-335C-A342BEC4FF61}" dt="2020-10-06T10:23:19.358" v="372" actId="20577"/>
        <pc:sldMkLst>
          <pc:docMk/>
          <pc:sldMk cId="1816735779" sldId="359"/>
        </pc:sldMkLst>
        <pc:spChg chg="mod">
          <ac:chgData name="Ksenia  Herbst-Buchwald" userId="S::ksenia.herbst@odnpoznan.edu.pl::eaba6ecf-a6f6-4685-bd25-4168b5da80a1" providerId="AD" clId="Web-{8EE87371-B7ED-6B6C-335C-A342BEC4FF61}" dt="2020-10-06T10:14:01.849" v="177" actId="20577"/>
          <ac:spMkLst>
            <pc:docMk/>
            <pc:sldMk cId="1816735779" sldId="359"/>
            <ac:spMk id="2" creationId="{7B933857-D1CA-47E7-990D-71465BF2A79C}"/>
          </ac:spMkLst>
        </pc:spChg>
        <pc:spChg chg="mod">
          <ac:chgData name="Ksenia  Herbst-Buchwald" userId="S::ksenia.herbst@odnpoznan.edu.pl::eaba6ecf-a6f6-4685-bd25-4168b5da80a1" providerId="AD" clId="Web-{8EE87371-B7ED-6B6C-335C-A342BEC4FF61}" dt="2020-10-06T10:23:19.358" v="372" actId="20577"/>
          <ac:spMkLst>
            <pc:docMk/>
            <pc:sldMk cId="1816735779" sldId="359"/>
            <ac:spMk id="3" creationId="{41955043-48A3-4DE9-865D-19CE994556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34FF-11D8-4353-B47F-54B06B2AEE0A}" type="datetimeFigureOut">
              <a:rPr lang="pl-PL" smtClean="0"/>
              <a:t>16.11.2022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69004-CB96-4204-BC84-44B33B8FA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76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69004-CB96-4204-BC84-44B33B8FADD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2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288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0980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" y="0"/>
            <a:ext cx="305725" cy="228488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4000">
                <a:srgbClr val="002060">
                  <a:lumMod val="88000"/>
                  <a:lumOff val="12000"/>
                  <a:alpha val="8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" y="2284880"/>
            <a:ext cx="305725" cy="228824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>
              <a:latin typeface="Times New Roman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" y="4573120"/>
            <a:ext cx="305725" cy="228488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>
              <a:latin typeface="Times New Roman" pitchFamily="18" charset="0"/>
            </a:endParaRPr>
          </a:p>
        </p:txBody>
      </p:sp>
      <p:pic>
        <p:nvPicPr>
          <p:cNvPr id="5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9" y="389774"/>
            <a:ext cx="3608214" cy="8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608090" y="1448212"/>
            <a:ext cx="10770887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30" rIns="108857" bIns="54430"/>
          <a:lstStyle/>
          <a:p>
            <a:endParaRPr lang="pl-PL"/>
          </a:p>
        </p:txBody>
      </p:sp>
      <p:sp>
        <p:nvSpPr>
          <p:cNvPr id="7" name="Rectangle 33"/>
          <p:cNvSpPr>
            <a:spLocks noChangeArrowheads="1"/>
          </p:cNvSpPr>
          <p:nvPr userDrawn="1"/>
        </p:nvSpPr>
        <p:spPr bwMode="auto">
          <a:xfrm>
            <a:off x="0" y="3"/>
            <a:ext cx="304800" cy="2285999"/>
          </a:xfrm>
          <a:prstGeom prst="rect">
            <a:avLst/>
          </a:prstGeom>
          <a:solidFill>
            <a:srgbClr val="00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21" rIns="91439" bIns="45721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2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0" y="2286005"/>
            <a:ext cx="304800" cy="228599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21" rIns="91439" bIns="45721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2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35"/>
          <p:cNvSpPr>
            <a:spLocks noChangeArrowheads="1"/>
          </p:cNvSpPr>
          <p:nvPr userDrawn="1"/>
        </p:nvSpPr>
        <p:spPr bwMode="auto">
          <a:xfrm>
            <a:off x="0" y="4572004"/>
            <a:ext cx="304800" cy="2285999"/>
          </a:xfrm>
          <a:prstGeom prst="rect">
            <a:avLst/>
          </a:prstGeom>
          <a:solidFill>
            <a:srgbClr val="00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21" rIns="91439" bIns="45721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2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7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827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9" y="389774"/>
            <a:ext cx="3608214" cy="8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199" cy="136207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199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44285" indent="0">
              <a:buNone/>
              <a:defRPr sz="2100"/>
            </a:lvl2pPr>
            <a:lvl3pPr marL="1088570" indent="0">
              <a:buNone/>
              <a:defRPr sz="1900"/>
            </a:lvl3pPr>
            <a:lvl4pPr marL="1632856" indent="0">
              <a:buNone/>
              <a:defRPr sz="1700"/>
            </a:lvl4pPr>
            <a:lvl5pPr marL="2177141" indent="0">
              <a:buNone/>
              <a:defRPr sz="1700"/>
            </a:lvl5pPr>
            <a:lvl6pPr marL="2721426" indent="0">
              <a:buNone/>
              <a:defRPr sz="1700"/>
            </a:lvl6pPr>
            <a:lvl7pPr marL="3265711" indent="0">
              <a:buNone/>
              <a:defRPr sz="1700"/>
            </a:lvl7pPr>
            <a:lvl8pPr marL="3809996" indent="0">
              <a:buNone/>
              <a:defRPr sz="1700"/>
            </a:lvl8pPr>
            <a:lvl9pPr marL="4354281" indent="0">
              <a:buNone/>
              <a:defRPr sz="17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5" y="389774"/>
            <a:ext cx="3608214" cy="8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903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9" y="389774"/>
            <a:ext cx="3608214" cy="8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1216" y="2165305"/>
            <a:ext cx="10363199" cy="136207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41218" y="3715879"/>
            <a:ext cx="10363199" cy="1062551"/>
          </a:xfrm>
        </p:spPr>
        <p:txBody>
          <a:bodyPr anchor="b"/>
          <a:lstStyle>
            <a:lvl1pPr marL="0" indent="0">
              <a:buNone/>
              <a:defRPr sz="2300"/>
            </a:lvl1pPr>
            <a:lvl2pPr marL="544285" indent="0">
              <a:buNone/>
              <a:defRPr sz="2100"/>
            </a:lvl2pPr>
            <a:lvl3pPr marL="1088570" indent="0">
              <a:buNone/>
              <a:defRPr sz="1900"/>
            </a:lvl3pPr>
            <a:lvl4pPr marL="1632856" indent="0">
              <a:buNone/>
              <a:defRPr sz="1700"/>
            </a:lvl4pPr>
            <a:lvl5pPr marL="2177141" indent="0">
              <a:buNone/>
              <a:defRPr sz="1700"/>
            </a:lvl5pPr>
            <a:lvl6pPr marL="2721426" indent="0">
              <a:buNone/>
              <a:defRPr sz="1700"/>
            </a:lvl6pPr>
            <a:lvl7pPr marL="3265711" indent="0">
              <a:buNone/>
              <a:defRPr sz="1700"/>
            </a:lvl7pPr>
            <a:lvl8pPr marL="3809996" indent="0">
              <a:buNone/>
              <a:defRPr sz="1700"/>
            </a:lvl8pPr>
            <a:lvl9pPr marL="4354281" indent="0">
              <a:buNone/>
              <a:defRPr sz="17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5" y="389774"/>
            <a:ext cx="3608214" cy="8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63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799" cy="4530725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799" cy="4530725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7713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02973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10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2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2"/>
          </a:xfrm>
        </p:spPr>
        <p:txBody>
          <a:bodyPr/>
          <a:lstStyle>
            <a:lvl1pPr marL="0" indent="0">
              <a:buNone/>
              <a:defRPr sz="1700"/>
            </a:lvl1pPr>
            <a:lvl2pPr marL="544285" indent="0">
              <a:buNone/>
              <a:defRPr sz="1500"/>
            </a:lvl2pPr>
            <a:lvl3pPr marL="1088570" indent="0">
              <a:buNone/>
              <a:defRPr sz="1300"/>
            </a:lvl3pPr>
            <a:lvl4pPr marL="1632856" indent="0">
              <a:buNone/>
              <a:defRPr sz="1100"/>
            </a:lvl4pPr>
            <a:lvl5pPr marL="2177141" indent="0">
              <a:buNone/>
              <a:defRPr sz="1100"/>
            </a:lvl5pPr>
            <a:lvl6pPr marL="2721426" indent="0">
              <a:buNone/>
              <a:defRPr sz="1100"/>
            </a:lvl6pPr>
            <a:lvl7pPr marL="3265711" indent="0">
              <a:buNone/>
              <a:defRPr sz="1100"/>
            </a:lvl7pPr>
            <a:lvl8pPr marL="3809996" indent="0">
              <a:buNone/>
              <a:defRPr sz="1100"/>
            </a:lvl8pPr>
            <a:lvl9pPr marL="4354281" indent="0">
              <a:buNone/>
              <a:defRPr sz="11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89434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9" y="4800599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9" y="63464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285" indent="0">
              <a:buNone/>
              <a:defRPr sz="3400"/>
            </a:lvl2pPr>
            <a:lvl3pPr marL="1088570" indent="0">
              <a:buNone/>
              <a:defRPr sz="3000"/>
            </a:lvl3pPr>
            <a:lvl4pPr marL="1632856" indent="0">
              <a:buNone/>
              <a:defRPr sz="2300"/>
            </a:lvl4pPr>
            <a:lvl5pPr marL="2177141" indent="0">
              <a:buNone/>
              <a:defRPr sz="2300"/>
            </a:lvl5pPr>
            <a:lvl6pPr marL="2721426" indent="0">
              <a:buNone/>
              <a:defRPr sz="2300"/>
            </a:lvl6pPr>
            <a:lvl7pPr marL="3265711" indent="0">
              <a:buNone/>
              <a:defRPr sz="2300"/>
            </a:lvl7pPr>
            <a:lvl8pPr marL="3809996" indent="0">
              <a:buNone/>
              <a:defRPr sz="2300"/>
            </a:lvl8pPr>
            <a:lvl9pPr marL="4354281" indent="0">
              <a:buNone/>
              <a:defRPr sz="23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85" indent="0">
              <a:buNone/>
              <a:defRPr sz="1500"/>
            </a:lvl2pPr>
            <a:lvl3pPr marL="1088570" indent="0">
              <a:buNone/>
              <a:defRPr sz="1300"/>
            </a:lvl3pPr>
            <a:lvl4pPr marL="1632856" indent="0">
              <a:buNone/>
              <a:defRPr sz="1100"/>
            </a:lvl4pPr>
            <a:lvl5pPr marL="2177141" indent="0">
              <a:buNone/>
              <a:defRPr sz="1100"/>
            </a:lvl5pPr>
            <a:lvl6pPr marL="2721426" indent="0">
              <a:buNone/>
              <a:defRPr sz="1100"/>
            </a:lvl6pPr>
            <a:lvl7pPr marL="3265711" indent="0">
              <a:buNone/>
              <a:defRPr sz="1100"/>
            </a:lvl7pPr>
            <a:lvl8pPr marL="3809996" indent="0">
              <a:buNone/>
              <a:defRPr sz="1100"/>
            </a:lvl8pPr>
            <a:lvl9pPr marL="4354281" indent="0">
              <a:buNone/>
              <a:defRPr sz="11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721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5" y="389774"/>
            <a:ext cx="3608214" cy="8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199" cy="136207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199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44285" indent="0">
              <a:buNone/>
              <a:defRPr sz="2100"/>
            </a:lvl2pPr>
            <a:lvl3pPr marL="1088564" indent="0">
              <a:buNone/>
              <a:defRPr sz="1900"/>
            </a:lvl3pPr>
            <a:lvl4pPr marL="1632849" indent="0">
              <a:buNone/>
              <a:defRPr sz="1700"/>
            </a:lvl4pPr>
            <a:lvl5pPr marL="2177134" indent="0">
              <a:buNone/>
              <a:defRPr sz="1700"/>
            </a:lvl5pPr>
            <a:lvl6pPr marL="2721420" indent="0">
              <a:buNone/>
              <a:defRPr sz="1700"/>
            </a:lvl6pPr>
            <a:lvl7pPr marL="3265703" indent="0">
              <a:buNone/>
              <a:defRPr sz="1700"/>
            </a:lvl7pPr>
            <a:lvl8pPr marL="3809983" indent="0">
              <a:buNone/>
              <a:defRPr sz="1700"/>
            </a:lvl8pPr>
            <a:lvl9pPr marL="4354269" indent="0">
              <a:buNone/>
              <a:defRPr sz="17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6502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6730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3" y="389774"/>
            <a:ext cx="3608214" cy="8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199" cy="136207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199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44285" indent="0">
              <a:buNone/>
              <a:defRPr sz="2100"/>
            </a:lvl2pPr>
            <a:lvl3pPr marL="1088566" indent="0">
              <a:buNone/>
              <a:defRPr sz="1900"/>
            </a:lvl3pPr>
            <a:lvl4pPr marL="1632851" indent="0">
              <a:buNone/>
              <a:defRPr sz="1700"/>
            </a:lvl4pPr>
            <a:lvl5pPr marL="2177136" indent="0">
              <a:buNone/>
              <a:defRPr sz="1700"/>
            </a:lvl5pPr>
            <a:lvl6pPr marL="2721422" indent="0">
              <a:buNone/>
              <a:defRPr sz="1700"/>
            </a:lvl6pPr>
            <a:lvl7pPr marL="3265705" indent="0">
              <a:buNone/>
              <a:defRPr sz="1700"/>
            </a:lvl7pPr>
            <a:lvl8pPr marL="3809988" indent="0">
              <a:buNone/>
              <a:defRPr sz="1700"/>
            </a:lvl8pPr>
            <a:lvl9pPr marL="4354273" indent="0">
              <a:buNone/>
              <a:defRPr sz="17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2505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3" y="389774"/>
            <a:ext cx="3608214" cy="8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1216" y="2165307"/>
            <a:ext cx="10363199" cy="136207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41218" y="3715879"/>
            <a:ext cx="10363199" cy="1062551"/>
          </a:xfrm>
        </p:spPr>
        <p:txBody>
          <a:bodyPr anchor="b"/>
          <a:lstStyle>
            <a:lvl1pPr marL="0" indent="0">
              <a:buNone/>
              <a:defRPr sz="2300"/>
            </a:lvl1pPr>
            <a:lvl2pPr marL="544285" indent="0">
              <a:buNone/>
              <a:defRPr sz="2100"/>
            </a:lvl2pPr>
            <a:lvl3pPr marL="1088566" indent="0">
              <a:buNone/>
              <a:defRPr sz="1900"/>
            </a:lvl3pPr>
            <a:lvl4pPr marL="1632851" indent="0">
              <a:buNone/>
              <a:defRPr sz="1700"/>
            </a:lvl4pPr>
            <a:lvl5pPr marL="2177136" indent="0">
              <a:buNone/>
              <a:defRPr sz="1700"/>
            </a:lvl5pPr>
            <a:lvl6pPr marL="2721422" indent="0">
              <a:buNone/>
              <a:defRPr sz="1700"/>
            </a:lvl6pPr>
            <a:lvl7pPr marL="3265705" indent="0">
              <a:buNone/>
              <a:defRPr sz="1700"/>
            </a:lvl7pPr>
            <a:lvl8pPr marL="3809988" indent="0">
              <a:buNone/>
              <a:defRPr sz="1700"/>
            </a:lvl8pPr>
            <a:lvl9pPr marL="4354273" indent="0">
              <a:buNone/>
              <a:defRPr sz="17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27805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799" cy="4530725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799" cy="4530725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92900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47352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999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2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2"/>
          </a:xfrm>
        </p:spPr>
        <p:txBody>
          <a:bodyPr/>
          <a:lstStyle>
            <a:lvl1pPr marL="0" indent="0">
              <a:buNone/>
              <a:defRPr sz="1700"/>
            </a:lvl1pPr>
            <a:lvl2pPr marL="544285" indent="0">
              <a:buNone/>
              <a:defRPr sz="1500"/>
            </a:lvl2pPr>
            <a:lvl3pPr marL="1088566" indent="0">
              <a:buNone/>
              <a:defRPr sz="1300"/>
            </a:lvl3pPr>
            <a:lvl4pPr marL="1632851" indent="0">
              <a:buNone/>
              <a:defRPr sz="1100"/>
            </a:lvl4pPr>
            <a:lvl5pPr marL="2177136" indent="0">
              <a:buNone/>
              <a:defRPr sz="1100"/>
            </a:lvl5pPr>
            <a:lvl6pPr marL="2721422" indent="0">
              <a:buNone/>
              <a:defRPr sz="1100"/>
            </a:lvl6pPr>
            <a:lvl7pPr marL="3265705" indent="0">
              <a:buNone/>
              <a:defRPr sz="1100"/>
            </a:lvl7pPr>
            <a:lvl8pPr marL="3809988" indent="0">
              <a:buNone/>
              <a:defRPr sz="1100"/>
            </a:lvl8pPr>
            <a:lvl9pPr marL="4354273" indent="0">
              <a:buNone/>
              <a:defRPr sz="11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85027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9" y="4800599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9" y="63464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285" indent="0">
              <a:buNone/>
              <a:defRPr sz="3400"/>
            </a:lvl2pPr>
            <a:lvl3pPr marL="1088566" indent="0">
              <a:buNone/>
              <a:defRPr sz="3000"/>
            </a:lvl3pPr>
            <a:lvl4pPr marL="1632851" indent="0">
              <a:buNone/>
              <a:defRPr sz="2300"/>
            </a:lvl4pPr>
            <a:lvl5pPr marL="2177136" indent="0">
              <a:buNone/>
              <a:defRPr sz="2300"/>
            </a:lvl5pPr>
            <a:lvl6pPr marL="2721422" indent="0">
              <a:buNone/>
              <a:defRPr sz="2300"/>
            </a:lvl6pPr>
            <a:lvl7pPr marL="3265705" indent="0">
              <a:buNone/>
              <a:defRPr sz="2300"/>
            </a:lvl7pPr>
            <a:lvl8pPr marL="3809988" indent="0">
              <a:buNone/>
              <a:defRPr sz="2300"/>
            </a:lvl8pPr>
            <a:lvl9pPr marL="4354273" indent="0">
              <a:buNone/>
              <a:defRPr sz="23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85" indent="0">
              <a:buNone/>
              <a:defRPr sz="1500"/>
            </a:lvl2pPr>
            <a:lvl3pPr marL="1088566" indent="0">
              <a:buNone/>
              <a:defRPr sz="1300"/>
            </a:lvl3pPr>
            <a:lvl4pPr marL="1632851" indent="0">
              <a:buNone/>
              <a:defRPr sz="1100"/>
            </a:lvl4pPr>
            <a:lvl5pPr marL="2177136" indent="0">
              <a:buNone/>
              <a:defRPr sz="1100"/>
            </a:lvl5pPr>
            <a:lvl6pPr marL="2721422" indent="0">
              <a:buNone/>
              <a:defRPr sz="1100"/>
            </a:lvl6pPr>
            <a:lvl7pPr marL="3265705" indent="0">
              <a:buNone/>
              <a:defRPr sz="1100"/>
            </a:lvl7pPr>
            <a:lvl8pPr marL="3809988" indent="0">
              <a:buNone/>
              <a:defRPr sz="1100"/>
            </a:lvl8pPr>
            <a:lvl9pPr marL="4354273" indent="0">
              <a:buNone/>
              <a:defRPr sz="11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69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5" y="389774"/>
            <a:ext cx="3608214" cy="80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1216" y="2165307"/>
            <a:ext cx="10363199" cy="136207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41218" y="3715879"/>
            <a:ext cx="10363199" cy="1062551"/>
          </a:xfrm>
        </p:spPr>
        <p:txBody>
          <a:bodyPr anchor="b"/>
          <a:lstStyle>
            <a:lvl1pPr marL="0" indent="0">
              <a:buNone/>
              <a:defRPr sz="2300"/>
            </a:lvl1pPr>
            <a:lvl2pPr marL="544285" indent="0">
              <a:buNone/>
              <a:defRPr sz="2100"/>
            </a:lvl2pPr>
            <a:lvl3pPr marL="1088564" indent="0">
              <a:buNone/>
              <a:defRPr sz="1900"/>
            </a:lvl3pPr>
            <a:lvl4pPr marL="1632849" indent="0">
              <a:buNone/>
              <a:defRPr sz="1700"/>
            </a:lvl4pPr>
            <a:lvl5pPr marL="2177134" indent="0">
              <a:buNone/>
              <a:defRPr sz="1700"/>
            </a:lvl5pPr>
            <a:lvl6pPr marL="2721420" indent="0">
              <a:buNone/>
              <a:defRPr sz="1700"/>
            </a:lvl6pPr>
            <a:lvl7pPr marL="3265703" indent="0">
              <a:buNone/>
              <a:defRPr sz="1700"/>
            </a:lvl7pPr>
            <a:lvl8pPr marL="3809983" indent="0">
              <a:buNone/>
              <a:defRPr sz="1700"/>
            </a:lvl8pPr>
            <a:lvl9pPr marL="4354269" indent="0">
              <a:buNone/>
              <a:defRPr sz="17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1785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799" cy="4530725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799" cy="4530725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8972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5115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2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2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2"/>
          </a:xfrm>
        </p:spPr>
        <p:txBody>
          <a:bodyPr/>
          <a:lstStyle>
            <a:lvl1pPr marL="0" indent="0">
              <a:buNone/>
              <a:defRPr sz="1700"/>
            </a:lvl1pPr>
            <a:lvl2pPr marL="544285" indent="0">
              <a:buNone/>
              <a:defRPr sz="1500"/>
            </a:lvl2pPr>
            <a:lvl3pPr marL="1088564" indent="0">
              <a:buNone/>
              <a:defRPr sz="1300"/>
            </a:lvl3pPr>
            <a:lvl4pPr marL="1632849" indent="0">
              <a:buNone/>
              <a:defRPr sz="1100"/>
            </a:lvl4pPr>
            <a:lvl5pPr marL="2177134" indent="0">
              <a:buNone/>
              <a:defRPr sz="1100"/>
            </a:lvl5pPr>
            <a:lvl6pPr marL="2721420" indent="0">
              <a:buNone/>
              <a:defRPr sz="1100"/>
            </a:lvl6pPr>
            <a:lvl7pPr marL="3265703" indent="0">
              <a:buNone/>
              <a:defRPr sz="1100"/>
            </a:lvl7pPr>
            <a:lvl8pPr marL="3809983" indent="0">
              <a:buNone/>
              <a:defRPr sz="1100"/>
            </a:lvl8pPr>
            <a:lvl9pPr marL="4354269" indent="0">
              <a:buNone/>
              <a:defRPr sz="11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2026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9" y="4800599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9" y="63464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285" indent="0">
              <a:buNone/>
              <a:defRPr sz="3400"/>
            </a:lvl2pPr>
            <a:lvl3pPr marL="1088564" indent="0">
              <a:buNone/>
              <a:defRPr sz="3000"/>
            </a:lvl3pPr>
            <a:lvl4pPr marL="1632849" indent="0">
              <a:buNone/>
              <a:defRPr sz="2300"/>
            </a:lvl4pPr>
            <a:lvl5pPr marL="2177134" indent="0">
              <a:buNone/>
              <a:defRPr sz="2300"/>
            </a:lvl5pPr>
            <a:lvl6pPr marL="2721420" indent="0">
              <a:buNone/>
              <a:defRPr sz="2300"/>
            </a:lvl6pPr>
            <a:lvl7pPr marL="3265703" indent="0">
              <a:buNone/>
              <a:defRPr sz="2300"/>
            </a:lvl7pPr>
            <a:lvl8pPr marL="3809983" indent="0">
              <a:buNone/>
              <a:defRPr sz="2300"/>
            </a:lvl8pPr>
            <a:lvl9pPr marL="4354269" indent="0">
              <a:buNone/>
              <a:defRPr sz="23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85" indent="0">
              <a:buNone/>
              <a:defRPr sz="1500"/>
            </a:lvl2pPr>
            <a:lvl3pPr marL="1088564" indent="0">
              <a:buNone/>
              <a:defRPr sz="1300"/>
            </a:lvl3pPr>
            <a:lvl4pPr marL="1632849" indent="0">
              <a:buNone/>
              <a:defRPr sz="1100"/>
            </a:lvl4pPr>
            <a:lvl5pPr marL="2177134" indent="0">
              <a:buNone/>
              <a:defRPr sz="1100"/>
            </a:lvl5pPr>
            <a:lvl6pPr marL="2721420" indent="0">
              <a:buNone/>
              <a:defRPr sz="1100"/>
            </a:lvl6pPr>
            <a:lvl7pPr marL="3265703" indent="0">
              <a:buNone/>
              <a:defRPr sz="1100"/>
            </a:lvl7pPr>
            <a:lvl8pPr marL="3809983" indent="0">
              <a:buNone/>
              <a:defRPr sz="1100"/>
            </a:lvl8pPr>
            <a:lvl9pPr marL="4354269" indent="0">
              <a:buNone/>
              <a:defRPr sz="11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430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/>
          <p:cNvSpPr>
            <a:spLocks noChangeArrowheads="1"/>
          </p:cNvSpPr>
          <p:nvPr userDrawn="1"/>
        </p:nvSpPr>
        <p:spPr bwMode="auto">
          <a:xfrm>
            <a:off x="0" y="3"/>
            <a:ext cx="304800" cy="2285999"/>
          </a:xfrm>
          <a:prstGeom prst="rect">
            <a:avLst/>
          </a:prstGeom>
          <a:solidFill>
            <a:srgbClr val="00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21" rIns="91439" bIns="45721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2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0" y="2286005"/>
            <a:ext cx="304800" cy="228599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21" rIns="91439" bIns="45721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2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35"/>
          <p:cNvSpPr>
            <a:spLocks noChangeArrowheads="1"/>
          </p:cNvSpPr>
          <p:nvPr userDrawn="1"/>
        </p:nvSpPr>
        <p:spPr bwMode="auto">
          <a:xfrm>
            <a:off x="0" y="4572004"/>
            <a:ext cx="304800" cy="2285999"/>
          </a:xfrm>
          <a:prstGeom prst="rect">
            <a:avLst/>
          </a:prstGeom>
          <a:solidFill>
            <a:srgbClr val="00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21" rIns="91439" bIns="45721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2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9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89" y="137766"/>
            <a:ext cx="10975822" cy="11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89" y="1599416"/>
            <a:ext cx="10975822" cy="453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5" y="0"/>
            <a:ext cx="305725" cy="228488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4000">
                <a:srgbClr val="002060">
                  <a:lumMod val="88000"/>
                  <a:lumOff val="12000"/>
                  <a:alpha val="8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 dirty="0">
              <a:latin typeface="Times New Roman" pitchFamily="18" charset="0"/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5" y="2284880"/>
            <a:ext cx="305725" cy="228824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>
              <a:latin typeface="Times New Roman" pitchFamily="18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5" y="4573120"/>
            <a:ext cx="305725" cy="228488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544285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1088566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632851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2177136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406535" indent="-406535" algn="l" rtl="0" eaLnBrk="1" fontAlgn="base" hangingPunct="1">
        <a:spcBef>
          <a:spcPct val="50000"/>
        </a:spcBef>
        <a:spcAft>
          <a:spcPct val="0"/>
        </a:spcAft>
        <a:buClr>
          <a:srgbClr val="002244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883625" indent="-339339" algn="l" rtl="0" eaLnBrk="1" fontAlgn="base" hangingPunct="1">
        <a:spcBef>
          <a:spcPct val="20000"/>
        </a:spcBef>
        <a:spcAft>
          <a:spcPct val="0"/>
        </a:spcAft>
        <a:buClr>
          <a:srgbClr val="C3260C"/>
        </a:buClr>
        <a:buChar char="•"/>
        <a:defRPr sz="2500">
          <a:solidFill>
            <a:schemeClr val="tx2"/>
          </a:solidFill>
          <a:latin typeface="+mn-lt"/>
        </a:defRPr>
      </a:lvl2pPr>
      <a:lvl3pPr marL="1360710" indent="-272144" algn="l" rtl="0" eaLnBrk="1" fontAlgn="base" hangingPunct="1">
        <a:spcBef>
          <a:spcPct val="20000"/>
        </a:spcBef>
        <a:spcAft>
          <a:spcPct val="0"/>
        </a:spcAft>
        <a:buClr>
          <a:srgbClr val="002244"/>
        </a:buClr>
        <a:buFont typeface="Wingdings" pitchFamily="2" charset="2"/>
        <a:buChar char="§"/>
        <a:defRPr sz="2300">
          <a:solidFill>
            <a:schemeClr val="tx2"/>
          </a:solidFill>
          <a:latin typeface="+mn-lt"/>
        </a:defRPr>
      </a:lvl3pPr>
      <a:lvl4pPr marL="1904995" indent="-27214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300">
          <a:solidFill>
            <a:schemeClr val="tx2"/>
          </a:solidFill>
          <a:latin typeface="+mn-lt"/>
        </a:defRPr>
      </a:lvl4pPr>
      <a:lvl5pPr marL="2449280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300">
          <a:solidFill>
            <a:schemeClr val="tx2"/>
          </a:solidFill>
          <a:latin typeface="+mn-lt"/>
        </a:defRPr>
      </a:lvl5pPr>
      <a:lvl6pPr marL="2993561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537846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4082131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4626417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51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3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422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70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88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73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89" y="137766"/>
            <a:ext cx="10975822" cy="11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89" y="1599416"/>
            <a:ext cx="10975822" cy="453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" y="0"/>
            <a:ext cx="305725" cy="228488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4000">
                <a:srgbClr val="002060">
                  <a:lumMod val="88000"/>
                  <a:lumOff val="12000"/>
                  <a:alpha val="8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 dirty="0">
              <a:latin typeface="Times New Roman" pitchFamily="18" charset="0"/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1" y="2284880"/>
            <a:ext cx="305725" cy="228824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>
              <a:latin typeface="Times New Roman" pitchFamily="18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1" y="4573120"/>
            <a:ext cx="305725" cy="228488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>
              <a:latin typeface="Times New Roman" pitchFamily="18" charset="0"/>
            </a:endParaRP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08090" y="1448212"/>
            <a:ext cx="10770887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7" tIns="54430" rIns="108857" bIns="54430"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544285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108857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632856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2177141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406535" indent="-406535" algn="l" rtl="0" eaLnBrk="1" fontAlgn="base" hangingPunct="1">
        <a:spcBef>
          <a:spcPct val="50000"/>
        </a:spcBef>
        <a:spcAft>
          <a:spcPct val="0"/>
        </a:spcAft>
        <a:buClr>
          <a:srgbClr val="002244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883625" indent="-339339" algn="l" rtl="0" eaLnBrk="1" fontAlgn="base" hangingPunct="1">
        <a:spcBef>
          <a:spcPct val="20000"/>
        </a:spcBef>
        <a:spcAft>
          <a:spcPct val="0"/>
        </a:spcAft>
        <a:buClr>
          <a:srgbClr val="C3260C"/>
        </a:buClr>
        <a:buChar char="•"/>
        <a:defRPr sz="2500">
          <a:solidFill>
            <a:schemeClr val="tx2"/>
          </a:solidFill>
          <a:latin typeface="+mn-lt"/>
        </a:defRPr>
      </a:lvl2pPr>
      <a:lvl3pPr marL="1360714" indent="-272144" algn="l" rtl="0" eaLnBrk="1" fontAlgn="base" hangingPunct="1">
        <a:spcBef>
          <a:spcPct val="20000"/>
        </a:spcBef>
        <a:spcAft>
          <a:spcPct val="0"/>
        </a:spcAft>
        <a:buClr>
          <a:srgbClr val="002244"/>
        </a:buClr>
        <a:buFont typeface="Wingdings" pitchFamily="2" charset="2"/>
        <a:buChar char="§"/>
        <a:defRPr sz="2300">
          <a:solidFill>
            <a:schemeClr val="tx2"/>
          </a:solidFill>
          <a:latin typeface="+mn-lt"/>
        </a:defRPr>
      </a:lvl3pPr>
      <a:lvl4pPr marL="1904999" indent="-27214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300">
          <a:solidFill>
            <a:schemeClr val="tx2"/>
          </a:solidFill>
          <a:latin typeface="+mn-lt"/>
        </a:defRPr>
      </a:lvl4pPr>
      <a:lvl5pPr marL="2449284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300">
          <a:solidFill>
            <a:schemeClr val="tx2"/>
          </a:solidFill>
          <a:latin typeface="+mn-lt"/>
        </a:defRPr>
      </a:lvl5pPr>
      <a:lvl6pPr marL="2993569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537855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4082140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4626425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70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56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1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426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711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96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81" algn="l" defTabSz="10885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89" y="137766"/>
            <a:ext cx="10975822" cy="11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89" y="1599416"/>
            <a:ext cx="10975822" cy="453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3" y="0"/>
            <a:ext cx="305725" cy="228488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4000">
                <a:srgbClr val="002060">
                  <a:lumMod val="88000"/>
                  <a:lumOff val="12000"/>
                  <a:alpha val="8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 dirty="0">
              <a:latin typeface="Times New Roman" pitchFamily="18" charset="0"/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3" y="2284880"/>
            <a:ext cx="305725" cy="228824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>
              <a:latin typeface="Times New Roman" pitchFamily="18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3" y="4573120"/>
            <a:ext cx="305725" cy="228488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lIns="108857" tIns="54430" rIns="108857" bIns="5443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 sz="30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544285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1088568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63285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2177139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244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406535" indent="-406535" algn="l" rtl="0" eaLnBrk="1" fontAlgn="base" hangingPunct="1">
        <a:spcBef>
          <a:spcPct val="50000"/>
        </a:spcBef>
        <a:spcAft>
          <a:spcPct val="0"/>
        </a:spcAft>
        <a:buClr>
          <a:srgbClr val="002244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883625" indent="-339339" algn="l" rtl="0" eaLnBrk="1" fontAlgn="base" hangingPunct="1">
        <a:spcBef>
          <a:spcPct val="20000"/>
        </a:spcBef>
        <a:spcAft>
          <a:spcPct val="0"/>
        </a:spcAft>
        <a:buClr>
          <a:srgbClr val="C3260C"/>
        </a:buClr>
        <a:buChar char="•"/>
        <a:defRPr sz="2500">
          <a:solidFill>
            <a:schemeClr val="tx2"/>
          </a:solidFill>
          <a:latin typeface="+mn-lt"/>
        </a:defRPr>
      </a:lvl2pPr>
      <a:lvl3pPr marL="1360712" indent="-272144" algn="l" rtl="0" eaLnBrk="1" fontAlgn="base" hangingPunct="1">
        <a:spcBef>
          <a:spcPct val="20000"/>
        </a:spcBef>
        <a:spcAft>
          <a:spcPct val="0"/>
        </a:spcAft>
        <a:buClr>
          <a:srgbClr val="002244"/>
        </a:buClr>
        <a:buFont typeface="Wingdings" pitchFamily="2" charset="2"/>
        <a:buChar char="§"/>
        <a:defRPr sz="2300">
          <a:solidFill>
            <a:schemeClr val="tx2"/>
          </a:solidFill>
          <a:latin typeface="+mn-lt"/>
        </a:defRPr>
      </a:lvl3pPr>
      <a:lvl4pPr marL="1904997" indent="-27214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300">
          <a:solidFill>
            <a:schemeClr val="tx2"/>
          </a:solidFill>
          <a:latin typeface="+mn-lt"/>
        </a:defRPr>
      </a:lvl4pPr>
      <a:lvl5pPr marL="2449282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300">
          <a:solidFill>
            <a:schemeClr val="tx2"/>
          </a:solidFill>
          <a:latin typeface="+mn-lt"/>
        </a:defRPr>
      </a:lvl5pPr>
      <a:lvl6pPr marL="2993565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537850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4082136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4626421" indent="-27214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885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8" algn="l" defTabSz="10885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53" algn="l" defTabSz="10885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39" algn="l" defTabSz="10885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424" algn="l" defTabSz="10885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707" algn="l" defTabSz="10885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92" algn="l" defTabSz="10885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77" algn="l" defTabSz="10885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zabela.czerniejewska@odnpoznan.pl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39966A3-CF87-44AD-B32C-E11743EC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46" y="2747963"/>
            <a:ext cx="10862760" cy="1362074"/>
          </a:xfrm>
        </p:spPr>
        <p:txBody>
          <a:bodyPr/>
          <a:lstStyle/>
          <a:p>
            <a:pPr>
              <a:defRPr/>
            </a:pP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Wielokulturowość w społeczności szkolnej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1B5234C-AFD0-4C4D-9CEC-371893E8D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5069773"/>
            <a:ext cx="10363199" cy="1500187"/>
          </a:xfrm>
        </p:spPr>
        <p:txBody>
          <a:bodyPr/>
          <a:lstStyle/>
          <a:p>
            <a:pPr lvl="0">
              <a:spcBef>
                <a:spcPct val="0"/>
              </a:spcBef>
              <a:buClrTx/>
              <a:defRPr/>
            </a:pPr>
            <a:r>
              <a:rPr lang="pl-PL" sz="2400" b="1" dirty="0">
                <a:solidFill>
                  <a:srgbClr val="000000"/>
                </a:solidFill>
              </a:rPr>
              <a:t> 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Izabela Czerniejewska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izabela.czerniejewska@odnpoznan.pl</a:t>
            </a:r>
            <a:endParaRPr lang="pl-PL" sz="24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pl-PL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8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0EB72-7095-0BD0-ED38-71E55C70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Jak wspierać proces integracji?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0" dirty="0">
                <a:latin typeface="Calibri" panose="020F0502020204030204" pitchFamily="34" charset="0"/>
                <a:cs typeface="Calibri" panose="020F0502020204030204" pitchFamily="34" charset="0"/>
              </a:rPr>
              <a:t>(wersja dla zaawansowanych)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E6B959-1131-1AD2-1209-25C2D3A30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772275" cy="4530725"/>
          </a:xfrm>
        </p:spPr>
        <p:txBody>
          <a:bodyPr/>
          <a:lstStyle/>
          <a:p>
            <a:r>
              <a:rPr lang="pl-PL" sz="2000" b="1" dirty="0"/>
              <a:t>Zagadka logiczno-matematyczna dla grupy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9E16811-D286-9DB8-97AF-1A979A1AC5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02024" y="2148691"/>
            <a:ext cx="7929865" cy="38963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22015AF-C779-B742-B2B1-0C16941E91ED}"/>
              </a:ext>
            </a:extLst>
          </p:cNvPr>
          <p:cNvSpPr txBox="1"/>
          <p:nvPr/>
        </p:nvSpPr>
        <p:spPr>
          <a:xfrm>
            <a:off x="3371848" y="6210443"/>
            <a:ext cx="60960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https://www.youtube.com/watch?v=5ai3n3jHe8g</a:t>
            </a:r>
          </a:p>
        </p:txBody>
      </p:sp>
    </p:spTree>
    <p:extLst>
      <p:ext uri="{BB962C8B-B14F-4D97-AF65-F5344CB8AC3E}">
        <p14:creationId xmlns:p14="http://schemas.microsoft.com/office/powerpoint/2010/main" val="155920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8F3A9-087A-1DBF-D583-09963607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Inne przykłady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9A7392-4C9E-769A-F2F3-3CCBB0EDE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905499" cy="4530725"/>
          </a:xfrm>
        </p:spPr>
        <p:txBody>
          <a:bodyPr/>
          <a:lstStyle/>
          <a:p>
            <a:r>
              <a:rPr lang="pl-PL" sz="2000" dirty="0"/>
              <a:t>Węzeł gordyjski</a:t>
            </a:r>
          </a:p>
          <a:p>
            <a:r>
              <a:rPr lang="pl-PL" sz="2000" dirty="0"/>
              <a:t>„Wszyscy, którzy tak jak ja…”</a:t>
            </a:r>
          </a:p>
          <a:p>
            <a:r>
              <a:rPr lang="pl-PL" sz="2000" dirty="0"/>
              <a:t>Odliczanie (dzielenie na grupy) w różnych językach </a:t>
            </a:r>
          </a:p>
          <a:p>
            <a:r>
              <a:rPr lang="pl-PL" sz="2000" dirty="0"/>
              <a:t>W grupach zróbcie najwyższą piramidę z kubeczków papierowych w 3 minuty</a:t>
            </a:r>
          </a:p>
          <a:p>
            <a:r>
              <a:rPr lang="pl-PL" sz="2000" dirty="0"/>
              <a:t>Wymyślcie maszynę, która będzie… produkowała ciszę</a:t>
            </a:r>
          </a:p>
          <a:p>
            <a:r>
              <a:rPr lang="pl-PL" sz="2000" dirty="0"/>
              <a:t>Kalambury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54A238B-7394-71F1-5485-19ABBD1356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6225" y="1880830"/>
            <a:ext cx="5384800" cy="35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0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2748ED-30A2-FE07-1972-0B75CF6C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7" y="106315"/>
            <a:ext cx="10975822" cy="1179400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Jak pracować w wielokulturowej szkole?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8E08C3-FF7D-4812-DDAD-322BEC634B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000" dirty="0"/>
              <a:t>Gazetki, kolędy, ogłoszenia w językach obcych</a:t>
            </a:r>
          </a:p>
          <a:p>
            <a:r>
              <a:rPr lang="pl-PL" sz="2000" dirty="0"/>
              <a:t>Projekty i konkursy klasowe / </a:t>
            </a:r>
            <a:r>
              <a:rPr lang="pl-PL" sz="2000" dirty="0" err="1"/>
              <a:t>międzyklasowe</a:t>
            </a:r>
            <a:r>
              <a:rPr lang="pl-PL" sz="2000" dirty="0"/>
              <a:t>/ szkolne </a:t>
            </a:r>
          </a:p>
          <a:p>
            <a:r>
              <a:rPr lang="pl-PL" sz="2000" dirty="0"/>
              <a:t>Wycieczki, spacery po okolicach szkoły, podchody</a:t>
            </a:r>
          </a:p>
          <a:p>
            <a:r>
              <a:rPr lang="pl-PL" sz="2000" dirty="0"/>
              <a:t>Pakiet powitalny</a:t>
            </a:r>
          </a:p>
          <a:p>
            <a:pPr marL="0" indent="0">
              <a:buNone/>
            </a:pPr>
            <a:r>
              <a:rPr lang="pl-PL" sz="2000" dirty="0"/>
              <a:t> </a:t>
            </a:r>
          </a:p>
          <a:p>
            <a:endParaRPr lang="pl-PL" dirty="0"/>
          </a:p>
        </p:txBody>
      </p:sp>
      <p:pic>
        <p:nvPicPr>
          <p:cNvPr id="9" name="Obraz 2">
            <a:extLst>
              <a:ext uri="{FF2B5EF4-FFF2-40B4-BE49-F238E27FC236}">
                <a16:creationId xmlns:a16="http://schemas.microsoft.com/office/drawing/2014/main" id="{FDC79EE0-95BB-06DF-1AC3-98FB09F654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4922" r="11021" b="4558"/>
          <a:stretch>
            <a:fillRect/>
          </a:stretch>
        </p:blipFill>
        <p:spPr bwMode="auto">
          <a:xfrm>
            <a:off x="6097588" y="1390651"/>
            <a:ext cx="5259676" cy="32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6">
            <a:extLst>
              <a:ext uri="{FF2B5EF4-FFF2-40B4-BE49-F238E27FC236}">
                <a16:creationId xmlns:a16="http://schemas.microsoft.com/office/drawing/2014/main" id="{3104D5B0-E5E2-3065-3E83-31D7EBE1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t="32494" r="69695" b="35579"/>
          <a:stretch>
            <a:fillRect/>
          </a:stretch>
        </p:blipFill>
        <p:spPr bwMode="auto">
          <a:xfrm>
            <a:off x="8367713" y="4895849"/>
            <a:ext cx="1629711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2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42B2F-6019-97D9-9397-1EA8D49A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22" y="5584186"/>
            <a:ext cx="10975825" cy="1179222"/>
          </a:xfrm>
        </p:spPr>
        <p:txBody>
          <a:bodyPr/>
          <a:lstStyle/>
          <a:p>
            <a:pPr>
              <a:defRPr/>
            </a:pPr>
            <a:r>
              <a:rPr lang="pl-PL" sz="2328" dirty="0"/>
              <a:t>https://www.thinglink.com/scene/1317060176989126659</a:t>
            </a:r>
          </a:p>
        </p:txBody>
      </p:sp>
      <p:pic>
        <p:nvPicPr>
          <p:cNvPr id="56323" name="Symbol zastępczy zawartości 6">
            <a:extLst>
              <a:ext uri="{FF2B5EF4-FFF2-40B4-BE49-F238E27FC236}">
                <a16:creationId xmlns:a16="http://schemas.microsoft.com/office/drawing/2014/main" id="{30BC3B98-D100-57A5-93C0-85D4C3C513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4000" y="820267"/>
            <a:ext cx="9242269" cy="45321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91812E5-84F8-2440-33B8-8B158738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Podsumowanie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C32C3F8-FEC3-B2A1-717A-01FC9A110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0" y="1599416"/>
            <a:ext cx="6145136" cy="4532799"/>
          </a:xfrm>
        </p:spPr>
        <p:txBody>
          <a:bodyPr/>
          <a:lstStyle/>
          <a:p>
            <a:r>
              <a:rPr lang="pl-PL" sz="2000" dirty="0"/>
              <a:t>Za integrację w szkole odpowiedzialni jesteśmy wszyscy ;)</a:t>
            </a:r>
          </a:p>
          <a:p>
            <a:r>
              <a:rPr lang="pl-PL" sz="2000" dirty="0"/>
              <a:t>Nauczyciele języków obcych mają dobre zaplecze (praca z nauką języka nie jest Wam obca)</a:t>
            </a:r>
          </a:p>
          <a:p>
            <a:r>
              <a:rPr lang="pl-PL" sz="2000" dirty="0"/>
              <a:t>Korzystajcie z różnorodności kulturowej i językowej w klasie </a:t>
            </a:r>
          </a:p>
          <a:p>
            <a:r>
              <a:rPr lang="pl-PL" sz="2000" dirty="0"/>
              <a:t>Włączajcie gry i zabawy integracyjne jako przerywniki w lekcji.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CE2A8EF-24A5-920C-46FE-B0C686C73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510" y="2014245"/>
            <a:ext cx="398713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8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C:\Users\Izabela Czerniejewsk\OneDrive - Ośrodek Doskonalenia Nauczycieli w Poznaniu\oferta 2022_2023\plakat i ulotka\ulotka 1-1-1 mały.jpg">
            <a:extLst>
              <a:ext uri="{FF2B5EF4-FFF2-40B4-BE49-F238E27FC236}">
                <a16:creationId xmlns:a16="http://schemas.microsoft.com/office/drawing/2014/main" id="{5A5443F6-E560-FE0E-C06F-5B859B61A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53" y="239057"/>
            <a:ext cx="4511948" cy="639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3B7D82-594E-9BF3-B345-91671887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688" y="2164110"/>
            <a:ext cx="10364377" cy="1363999"/>
          </a:xfrm>
        </p:spPr>
        <p:txBody>
          <a:bodyPr/>
          <a:lstStyle/>
          <a:p>
            <a:pPr>
              <a:defRPr/>
            </a:pPr>
            <a:r>
              <a:rPr lang="pl-PL" sz="4400" dirty="0">
                <a:latin typeface="Calibri" panose="020F0502020204030204" pitchFamily="34" charset="0"/>
                <a:cs typeface="Calibri" panose="020F0502020204030204" pitchFamily="34" charset="0"/>
              </a:rPr>
              <a:t>Dziękuję</a:t>
            </a:r>
          </a:p>
        </p:txBody>
      </p:sp>
      <p:sp>
        <p:nvSpPr>
          <p:cNvPr id="73731" name="Symbol zastępczy tekstu 4">
            <a:extLst>
              <a:ext uri="{FF2B5EF4-FFF2-40B4-BE49-F238E27FC236}">
                <a16:creationId xmlns:a16="http://schemas.microsoft.com/office/drawing/2014/main" id="{D2FA775B-2D28-5C00-F6DD-9A51FD6EE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92" y="4569585"/>
            <a:ext cx="10364377" cy="1061635"/>
          </a:xfrm>
        </p:spPr>
        <p:txBody>
          <a:bodyPr/>
          <a:lstStyle/>
          <a:p>
            <a:r>
              <a:rPr lang="pl-PL" altLang="pl-PL" sz="2000" dirty="0"/>
              <a:t>Izabela Czerniejewska</a:t>
            </a:r>
          </a:p>
          <a:p>
            <a:r>
              <a:rPr lang="pl-PL" altLang="pl-PL" sz="2000" dirty="0">
                <a:hlinkClick r:id="rId2"/>
              </a:rPr>
              <a:t>izabela.czerniejewska@odnpoznan.pl</a:t>
            </a:r>
            <a:endParaRPr lang="pl-PL" altLang="pl-PL" sz="2000" dirty="0"/>
          </a:p>
          <a:p>
            <a:r>
              <a:rPr lang="pl-PL" altLang="pl-PL" sz="2000" dirty="0"/>
              <a:t>tel. 669 001 148</a:t>
            </a:r>
          </a:p>
          <a:p>
            <a:endParaRPr lang="pl-PL" alt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8AFA8A45-2423-1012-EC03-3CA2E910D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pl-PL" sz="4400" b="1" dirty="0">
                <a:solidFill>
                  <a:srgbClr val="002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Ilu uczniów z innych krajów uczy się </a:t>
            </a:r>
          </a:p>
          <a:p>
            <a:pPr algn="ctr">
              <a:spcBef>
                <a:spcPct val="0"/>
              </a:spcBef>
            </a:pPr>
            <a:r>
              <a:rPr lang="pl-PL" sz="4400" b="1" dirty="0">
                <a:solidFill>
                  <a:srgbClr val="002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 Waszej szkole?</a:t>
            </a:r>
          </a:p>
        </p:txBody>
      </p:sp>
    </p:spTree>
    <p:extLst>
      <p:ext uri="{BB962C8B-B14F-4D97-AF65-F5344CB8AC3E}">
        <p14:creationId xmlns:p14="http://schemas.microsoft.com/office/powerpoint/2010/main" val="303158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9CF18DD-8D71-680B-BEEA-ABA9F28B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Kim oni są? Migranci? Uchodźcy?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53D09671-3E27-7D16-F6BF-524BD12AC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894" y="1571381"/>
            <a:ext cx="6551259" cy="43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6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6590D-08E9-2948-16BB-B5001597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Dlaczego tutaj są, czyli motywacje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E50945E-1058-A31D-A52D-EFA6A3EB4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005347"/>
              </p:ext>
            </p:extLst>
          </p:nvPr>
        </p:nvGraphicFramePr>
        <p:xfrm>
          <a:off x="1306286" y="1600200"/>
          <a:ext cx="9162661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657">
                  <a:extLst>
                    <a:ext uri="{9D8B030D-6E8A-4147-A177-3AD203B41FA5}">
                      <a16:colId xmlns:a16="http://schemas.microsoft.com/office/drawing/2014/main" val="642403921"/>
                    </a:ext>
                  </a:extLst>
                </a:gridCol>
                <a:gridCol w="4558004">
                  <a:extLst>
                    <a:ext uri="{9D8B030D-6E8A-4147-A177-3AD203B41FA5}">
                      <a16:colId xmlns:a16="http://schemas.microsoft.com/office/drawing/2014/main" val="2454377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Uczniowie, których rodzice przyjechali przed wojną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Uczniowie, których rodzice przyjechali na skutek wojny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4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Czynniki ekonomiczne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Obawa o życie własne i przyszłość dzieci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8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Mają tutaj 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Mają / mieli tam 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8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Chcą żyć w innym kraju, wybrali 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Chcą wrócić do swojego kraju, PL / </a:t>
                      </a:r>
                      <a:r>
                        <a:rPr lang="pl-PL" sz="2000" dirty="0" err="1"/>
                        <a:t>Wlkp</a:t>
                      </a:r>
                      <a:r>
                        <a:rPr lang="pl-PL" sz="2000" dirty="0"/>
                        <a:t> jest często przez przypadek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1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Dzieci chcą się uczyć w PL, wiążą przyszłość z PL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Dzieci nie wiedzą gdzie się uczyć, czy w PL czy UKR szkole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12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Potrzeba nawiązywania relacji z rówieśnikami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dirty="0"/>
                        <a:t>Mniejsza potrzeba nawiązywania relacji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51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87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95FA49-A18A-DF1F-E595-92D10F7B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Uchodźstwo i stan „pomiędzy”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01F0F1-97EC-0C1C-F3A5-C91C2A651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600199"/>
            <a:ext cx="5384799" cy="4530725"/>
          </a:xfrm>
        </p:spPr>
        <p:txBody>
          <a:bodyPr/>
          <a:lstStyle/>
          <a:p>
            <a:r>
              <a:rPr lang="pl-PL" sz="2000" dirty="0"/>
              <a:t>Uchodźcy wojenni otrzymali w PL ochronę czasową (na 12 miesięcy)</a:t>
            </a:r>
          </a:p>
          <a:p>
            <a:r>
              <a:rPr lang="pl-PL" sz="2000" dirty="0"/>
              <a:t>Migracja przymusowa</a:t>
            </a:r>
          </a:p>
          <a:p>
            <a:r>
              <a:rPr lang="pl-PL" sz="2000" dirty="0"/>
              <a:t>Poczucie „zawieszenia”</a:t>
            </a:r>
          </a:p>
          <a:p>
            <a:r>
              <a:rPr lang="pl-PL" sz="2000" dirty="0"/>
              <a:t>Życie na walizkach</a:t>
            </a:r>
          </a:p>
          <a:p>
            <a:r>
              <a:rPr lang="pl-PL" sz="2000" dirty="0"/>
              <a:t>Oczekiwanie na powrót do normalności</a:t>
            </a:r>
          </a:p>
          <a:p>
            <a:r>
              <a:rPr lang="pl-PL" sz="2000" dirty="0"/>
              <a:t>Stan może się pogłębiać</a:t>
            </a:r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80457C9-9E8D-5406-DA93-351DBBB965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71330"/>
            <a:ext cx="5384800" cy="3588464"/>
          </a:xfrm>
        </p:spPr>
      </p:pic>
    </p:spTree>
    <p:extLst>
      <p:ext uri="{BB962C8B-B14F-4D97-AF65-F5344CB8AC3E}">
        <p14:creationId xmlns:p14="http://schemas.microsoft.com/office/powerpoint/2010/main" val="199630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07FA88-032D-844E-3ABA-E88B5B68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Jak pracować z uchodźcami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(i migrantami) w szkole?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A625B7-0221-73BC-B054-8157947CC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1600199"/>
            <a:ext cx="5384799" cy="4530725"/>
          </a:xfrm>
        </p:spPr>
        <p:txBody>
          <a:bodyPr/>
          <a:lstStyle/>
          <a:p>
            <a:r>
              <a:rPr lang="pl-PL" sz="2000" dirty="0"/>
              <a:t>Nie zakładać, że wszyscy są tacy sami</a:t>
            </a:r>
          </a:p>
          <a:p>
            <a:r>
              <a:rPr lang="pl-PL" sz="2000" dirty="0"/>
              <a:t>Dać poczucie bezpieczeństwa i dostęp – do szkoły, do rówieśników</a:t>
            </a:r>
          </a:p>
          <a:p>
            <a:r>
              <a:rPr lang="pl-PL" sz="2000" dirty="0"/>
              <a:t>Nie zakładać, że będą się szybko uczyli języka polskiego</a:t>
            </a:r>
          </a:p>
          <a:p>
            <a:r>
              <a:rPr lang="pl-PL" sz="2000" dirty="0"/>
              <a:t>Zapewniać naukę (w tym naukę języka polskiego)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C315D70-9E0D-F114-4F3D-F09D65F04B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075537"/>
            <a:ext cx="5384800" cy="35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F63C9A-1A17-C1FF-1260-BFC4865A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Jak pracować w wielokulturowej klasie?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FBDDAF-E8DF-3EAC-6CBF-EAB8BCFAC5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000" dirty="0"/>
              <a:t>Integracja jest tylko jedną z opcji</a:t>
            </a:r>
          </a:p>
          <a:p>
            <a:r>
              <a:rPr lang="pl-PL" sz="2000" dirty="0"/>
              <a:t>Dbać o równowagę (dzielić na grupy, mieszać)</a:t>
            </a:r>
          </a:p>
          <a:p>
            <a:r>
              <a:rPr lang="pl-PL" sz="2000" dirty="0"/>
              <a:t>Projekty i zadania do wykonania poza szkołą</a:t>
            </a:r>
          </a:p>
          <a:p>
            <a:r>
              <a:rPr lang="pl-PL" sz="2000" dirty="0"/>
              <a:t>Włączać elementy języków pierwszych uczniów </a:t>
            </a:r>
          </a:p>
          <a:p>
            <a:r>
              <a:rPr lang="pl-PL" sz="2000" dirty="0"/>
              <a:t>Wspierać nawiązywanie relacji między uczniami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1253CEC-0090-8D6C-6CB1-CDC718B8F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962155"/>
            <a:ext cx="5384800" cy="38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4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D8BFCF-4F78-38D8-E818-B13AFCA1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Jak wspierać proces integracji?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0" dirty="0">
                <a:latin typeface="Calibri" panose="020F0502020204030204" pitchFamily="34" charset="0"/>
                <a:cs typeface="Calibri" panose="020F0502020204030204" pitchFamily="34" charset="0"/>
              </a:rPr>
              <a:t>(wersja dla najmłodszych)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BD0E74B-6C06-D524-3E08-3C06B94BAB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53" y="1907461"/>
            <a:ext cx="5384800" cy="3588464"/>
          </a:xfrm>
        </p:spPr>
      </p:pic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192DFAF4-AF83-FD0D-A056-5DA28201F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" y="1743076"/>
            <a:ext cx="5384799" cy="4530725"/>
          </a:xfrm>
        </p:spPr>
        <p:txBody>
          <a:bodyPr/>
          <a:lstStyle/>
          <a:p>
            <a:r>
              <a:rPr lang="pl-PL" sz="2000" b="1" dirty="0"/>
              <a:t>zabawa</a:t>
            </a:r>
          </a:p>
          <a:p>
            <a:r>
              <a:rPr lang="pl-PL" sz="2000" dirty="0"/>
              <a:t>w sali/na wyznaczonym terenie płynie rzeka i tylko wybrane przedmioty (poduszki, szarfy, hula-hop) są „kamieniami” po których możemy przejść</a:t>
            </a:r>
          </a:p>
        </p:txBody>
      </p:sp>
    </p:spTree>
    <p:extLst>
      <p:ext uri="{BB962C8B-B14F-4D97-AF65-F5344CB8AC3E}">
        <p14:creationId xmlns:p14="http://schemas.microsoft.com/office/powerpoint/2010/main" val="31925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00E42-66B4-0A51-C195-D13BD17D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Jak wspierać proces integracji?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0" dirty="0">
                <a:latin typeface="Calibri" panose="020F0502020204030204" pitchFamily="34" charset="0"/>
                <a:cs typeface="Calibri" panose="020F0502020204030204" pitchFamily="34" charset="0"/>
              </a:rPr>
              <a:t>(wersja dla średniaków)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2207A1-9F40-DC5D-D9A0-9C7AA531F2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000" b="1" dirty="0"/>
              <a:t>Zadanie grupowe</a:t>
            </a:r>
          </a:p>
          <a:p>
            <a:r>
              <a:rPr lang="pl-PL" sz="2000" dirty="0"/>
              <a:t>Zaznacz taśmą, w </a:t>
            </a:r>
            <a:r>
              <a:rPr lang="pl-PL" sz="2000" dirty="0" err="1"/>
              <a:t>którymmiejscu</a:t>
            </a:r>
            <a:r>
              <a:rPr lang="pl-PL" sz="2000" dirty="0"/>
              <a:t> płynie rzeka, szeroka na ok. 5 m</a:t>
            </a:r>
          </a:p>
          <a:p>
            <a:r>
              <a:rPr lang="pl-PL" sz="2000" dirty="0"/>
              <a:t>Daj grupie „kamienie” – 4 kartki A3</a:t>
            </a:r>
          </a:p>
          <a:p>
            <a:r>
              <a:rPr lang="pl-PL" sz="2000" dirty="0"/>
              <a:t>Daj grupie zadanie przejścia na drugą stronę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B493F15-275F-486E-8930-8E0F4460B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359501"/>
            <a:ext cx="5384800" cy="30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44573"/>
      </p:ext>
    </p:extLst>
  </p:cSld>
  <p:clrMapOvr>
    <a:masterClrMapping/>
  </p:clrMapOvr>
</p:sld>
</file>

<file path=ppt/theme/theme1.xml><?xml version="1.0" encoding="utf-8"?>
<a:theme xmlns:a="http://schemas.openxmlformats.org/drawingml/2006/main" name="1_ttc_presentation_2007">
  <a:themeElements>
    <a:clrScheme name="Niestandardowy 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58B0F4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D78C9"/>
      </a:hlink>
      <a:folHlink>
        <a:srgbClr val="F14124"/>
      </a:folHlink>
    </a:clrScheme>
    <a:fontScheme name="Niestandardowy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tc_presentation_2007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c_presentation_2007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c_presentation_2007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tc_presentation_2007">
  <a:themeElements>
    <a:clrScheme name="Niestandardowy 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58B0F4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D78C9"/>
      </a:hlink>
      <a:folHlink>
        <a:srgbClr val="F14124"/>
      </a:folHlink>
    </a:clrScheme>
    <a:fontScheme name="Niestandardowy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tc_presentation_2007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c_presentation_2007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c_presentation_2007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tc_presentation_2007">
  <a:themeElements>
    <a:clrScheme name="Niestandardowy 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58B0F4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D78C9"/>
      </a:hlink>
      <a:folHlink>
        <a:srgbClr val="F14124"/>
      </a:folHlink>
    </a:clrScheme>
    <a:fontScheme name="Niestandardowy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tc_presentation_2007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c_presentation_2007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c_presentation_2007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c_presentation_2007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odn_prezentacja_szablon_2021</Template>
  <TotalTime>578</TotalTime>
  <Words>504</Words>
  <Application>Microsoft Office PowerPoint</Application>
  <PresentationFormat>Panoramiczny</PresentationFormat>
  <Paragraphs>73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Verdana</vt:lpstr>
      <vt:lpstr>Wingdings</vt:lpstr>
      <vt:lpstr>1_ttc_presentation_2007</vt:lpstr>
      <vt:lpstr>ttc_presentation_2007</vt:lpstr>
      <vt:lpstr>2_ttc_presentation_2007</vt:lpstr>
      <vt:lpstr>Wielokulturowość w społeczności szkolnej</vt:lpstr>
      <vt:lpstr>Prezentacja programu PowerPoint</vt:lpstr>
      <vt:lpstr>Kim oni są? Migranci? Uchodźcy?</vt:lpstr>
      <vt:lpstr>Dlaczego tutaj są, czyli motywacje</vt:lpstr>
      <vt:lpstr>Uchodźstwo i stan „pomiędzy”</vt:lpstr>
      <vt:lpstr>Jak pracować z uchodźcami  (i migrantami) w szkole?</vt:lpstr>
      <vt:lpstr>Jak pracować w wielokulturowej klasie?</vt:lpstr>
      <vt:lpstr>Jak wspierać proces integracji?  (wersja dla najmłodszych)</vt:lpstr>
      <vt:lpstr>Jak wspierać proces integracji?  (wersja dla średniaków)</vt:lpstr>
      <vt:lpstr>Jak wspierać proces integracji?  (wersja dla zaawansowanych)</vt:lpstr>
      <vt:lpstr>Inne przykłady</vt:lpstr>
      <vt:lpstr>Jak pracować w wielokulturowej szkole?</vt:lpstr>
      <vt:lpstr>https://www.thinglink.com/scene/1317060176989126659</vt:lpstr>
      <vt:lpstr>Podsumowanie</vt:lpstr>
      <vt:lpstr>Prezentacja programu PowerPoint</vt:lpstr>
      <vt:lpstr>Dziękuję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Górczak</dc:creator>
  <cp:lastModifiedBy>Izabela Czerniejewska</cp:lastModifiedBy>
  <cp:revision>258</cp:revision>
  <dcterms:created xsi:type="dcterms:W3CDTF">2019-07-25T10:26:23Z</dcterms:created>
  <dcterms:modified xsi:type="dcterms:W3CDTF">2022-11-17T00:00:15Z</dcterms:modified>
</cp:coreProperties>
</file>